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  <p:sldMasterId id="2147483728" r:id="rId4"/>
  </p:sldMasterIdLst>
  <p:notesMasterIdLst>
    <p:notesMasterId r:id="rId44"/>
  </p:notesMasterIdLst>
  <p:sldIdLst>
    <p:sldId id="405" r:id="rId5"/>
    <p:sldId id="496" r:id="rId6"/>
    <p:sldId id="498" r:id="rId7"/>
    <p:sldId id="499" r:id="rId8"/>
    <p:sldId id="1867" r:id="rId9"/>
    <p:sldId id="1868" r:id="rId10"/>
    <p:sldId id="1869" r:id="rId11"/>
    <p:sldId id="1870" r:id="rId12"/>
    <p:sldId id="1871" r:id="rId13"/>
    <p:sldId id="1872" r:id="rId14"/>
    <p:sldId id="1860" r:id="rId15"/>
    <p:sldId id="330" r:id="rId16"/>
    <p:sldId id="331" r:id="rId17"/>
    <p:sldId id="332" r:id="rId18"/>
    <p:sldId id="333" r:id="rId19"/>
    <p:sldId id="334" r:id="rId20"/>
    <p:sldId id="335" r:id="rId21"/>
    <p:sldId id="1861" r:id="rId22"/>
    <p:sldId id="1862" r:id="rId23"/>
    <p:sldId id="1873" r:id="rId24"/>
    <p:sldId id="1863" r:id="rId25"/>
    <p:sldId id="1864" r:id="rId26"/>
    <p:sldId id="1865" r:id="rId27"/>
    <p:sldId id="1866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48EFC-B6F2-A74C-8324-11DA66C8CBD6}" v="1" dt="2021-09-01T05:51:49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8912"/>
  </p:normalViewPr>
  <p:slideViewPr>
    <p:cSldViewPr snapToGrid="0">
      <p:cViewPr varScale="1">
        <p:scale>
          <a:sx n="98" d="100"/>
          <a:sy n="98" d="100"/>
        </p:scale>
        <p:origin x="1976" y="208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79E141C5-4844-4C8A-9587-99230FBDC7FB}"/>
    <pc:docChg chg="undo custSel addSld delSld modSld">
      <pc:chgData name="Khattab, Sherif" userId="c83b1e15-36f3-4f46-aceb-05aac24c545e" providerId="ADAL" clId="{79E141C5-4844-4C8A-9587-99230FBDC7FB}" dt="2021-04-26T09:51:13.794" v="332" actId="1076"/>
      <pc:docMkLst>
        <pc:docMk/>
      </pc:docMkLst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70504775" sldId="257"/>
        </pc:sldMkLst>
      </pc:sldChg>
      <pc:sldChg chg="addSp delSp modSp mod">
        <pc:chgData name="Khattab, Sherif" userId="c83b1e15-36f3-4f46-aceb-05aac24c545e" providerId="ADAL" clId="{79E141C5-4844-4C8A-9587-99230FBDC7FB}" dt="2021-04-26T09:46:28.170" v="269" actId="1076"/>
        <pc:sldMkLst>
          <pc:docMk/>
          <pc:sldMk cId="917628248" sldId="262"/>
        </pc:sldMkLst>
        <pc:picChg chg="add del">
          <ac:chgData name="Khattab, Sherif" userId="c83b1e15-36f3-4f46-aceb-05aac24c545e" providerId="ADAL" clId="{79E141C5-4844-4C8A-9587-99230FBDC7FB}" dt="2021-04-26T09:46:04.236" v="263" actId="22"/>
          <ac:picMkLst>
            <pc:docMk/>
            <pc:sldMk cId="917628248" sldId="262"/>
            <ac:picMk id="3" creationId="{1BA7C9EA-1BC2-42E1-84D3-55182E750AA0}"/>
          </ac:picMkLst>
        </pc:picChg>
        <pc:picChg chg="add mod">
          <ac:chgData name="Khattab, Sherif" userId="c83b1e15-36f3-4f46-aceb-05aac24c545e" providerId="ADAL" clId="{79E141C5-4844-4C8A-9587-99230FBDC7FB}" dt="2021-04-26T09:46:28.170" v="269" actId="1076"/>
          <ac:picMkLst>
            <pc:docMk/>
            <pc:sldMk cId="917628248" sldId="262"/>
            <ac:picMk id="5" creationId="{F37BFB4D-3874-4EED-8920-FF3D491A2843}"/>
          </ac:picMkLst>
        </pc:picChg>
      </pc:sldChg>
      <pc:sldChg chg="addSp modSp mod">
        <pc:chgData name="Khattab, Sherif" userId="c83b1e15-36f3-4f46-aceb-05aac24c545e" providerId="ADAL" clId="{79E141C5-4844-4C8A-9587-99230FBDC7FB}" dt="2021-04-26T09:47:05.195" v="276" actId="1076"/>
        <pc:sldMkLst>
          <pc:docMk/>
          <pc:sldMk cId="2470685941" sldId="267"/>
        </pc:sldMkLst>
        <pc:spChg chg="mod">
          <ac:chgData name="Khattab, Sherif" userId="c83b1e15-36f3-4f46-aceb-05aac24c545e" providerId="ADAL" clId="{79E141C5-4844-4C8A-9587-99230FBDC7FB}" dt="2021-04-26T09:47:03.406" v="275" actId="1076"/>
          <ac:spMkLst>
            <pc:docMk/>
            <pc:sldMk cId="2470685941" sldId="267"/>
            <ac:spMk id="223" creationId="{00000000-0000-0000-0000-000000000000}"/>
          </ac:spMkLst>
        </pc:spChg>
        <pc:picChg chg="add mod">
          <ac:chgData name="Khattab, Sherif" userId="c83b1e15-36f3-4f46-aceb-05aac24c545e" providerId="ADAL" clId="{79E141C5-4844-4C8A-9587-99230FBDC7FB}" dt="2021-04-26T09:47:05.195" v="276" actId="1076"/>
          <ac:picMkLst>
            <pc:docMk/>
            <pc:sldMk cId="2470685941" sldId="267"/>
            <ac:picMk id="3" creationId="{947D07C9-B296-4F73-8A97-FAF9233D466D}"/>
          </ac:picMkLst>
        </pc:picChg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654789203" sldId="27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86497772" sldId="27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60800609" sldId="27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92557579" sldId="27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61909418" sldId="27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86821658" sldId="27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03402713" sldId="28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4172010036" sldId="28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697829688" sldId="28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069728421" sldId="29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83791612" sldId="296"/>
        </pc:sldMkLst>
      </pc:sldChg>
      <pc:sldChg chg="addSp delSp modSp mod">
        <pc:chgData name="Khattab, Sherif" userId="c83b1e15-36f3-4f46-aceb-05aac24c545e" providerId="ADAL" clId="{79E141C5-4844-4C8A-9587-99230FBDC7FB}" dt="2021-04-26T09:44:51.428" v="238" actId="1076"/>
        <pc:sldMkLst>
          <pc:docMk/>
          <pc:sldMk cId="2621768971" sldId="332"/>
        </pc:sldMkLst>
        <pc:picChg chg="add mod">
          <ac:chgData name="Khattab, Sherif" userId="c83b1e15-36f3-4f46-aceb-05aac24c545e" providerId="ADAL" clId="{79E141C5-4844-4C8A-9587-99230FBDC7FB}" dt="2021-04-26T09:44:51.428" v="238" actId="1076"/>
          <ac:picMkLst>
            <pc:docMk/>
            <pc:sldMk cId="2621768971" sldId="332"/>
            <ac:picMk id="4" creationId="{9023295E-42A9-4CA2-976C-536493B48CCD}"/>
          </ac:picMkLst>
        </pc:picChg>
        <pc:inkChg chg="add del">
          <ac:chgData name="Khattab, Sherif" userId="c83b1e15-36f3-4f46-aceb-05aac24c545e" providerId="ADAL" clId="{79E141C5-4844-4C8A-9587-99230FBDC7FB}" dt="2021-04-26T09:44:32.853" v="235"/>
          <ac:inkMkLst>
            <pc:docMk/>
            <pc:sldMk cId="2621768971" sldId="332"/>
            <ac:inkMk id="2" creationId="{0F269D47-FFE9-463A-B96F-045A2BBDC098}"/>
          </ac:inkMkLst>
        </pc:inkChg>
      </pc:sldChg>
      <pc:sldChg chg="modSp mod">
        <pc:chgData name="Khattab, Sherif" userId="c83b1e15-36f3-4f46-aceb-05aac24c545e" providerId="ADAL" clId="{79E141C5-4844-4C8A-9587-99230FBDC7FB}" dt="2021-04-26T09:37:32.331" v="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9E141C5-4844-4C8A-9587-99230FBDC7FB}" dt="2021-04-26T09:37:32.331" v="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Anim">
        <pc:chgData name="Khattab, Sherif" userId="c83b1e15-36f3-4f46-aceb-05aac24c545e" providerId="ADAL" clId="{79E141C5-4844-4C8A-9587-99230FBDC7FB}" dt="2021-04-21T19:12:44.879" v="8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79E141C5-4844-4C8A-9587-99230FBDC7FB}" dt="2021-04-21T19:12:44.879" v="8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520099174" sldId="88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091827085" sldId="89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264556282" sldId="89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15830008" sldId="89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15042967" sldId="89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051057529" sldId="89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956360892" sldId="89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99446971" sldId="89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71607492" sldId="89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9630112" sldId="89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51298882" sldId="89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273674964" sldId="900"/>
        </pc:sldMkLst>
      </pc:sldChg>
      <pc:sldChg chg="addSp modSp new mod">
        <pc:chgData name="Khattab, Sherif" userId="c83b1e15-36f3-4f46-aceb-05aac24c545e" providerId="ADAL" clId="{79E141C5-4844-4C8A-9587-99230FBDC7FB}" dt="2021-04-26T09:49:20.057" v="299" actId="1076"/>
        <pc:sldMkLst>
          <pc:docMk/>
          <pc:sldMk cId="2863842955" sldId="1867"/>
        </pc:sldMkLst>
        <pc:spChg chg="mod">
          <ac:chgData name="Khattab, Sherif" userId="c83b1e15-36f3-4f46-aceb-05aac24c545e" providerId="ADAL" clId="{79E141C5-4844-4C8A-9587-99230FBDC7FB}" dt="2021-04-26T09:48:46.626" v="290" actId="20577"/>
          <ac:spMkLst>
            <pc:docMk/>
            <pc:sldMk cId="2863842955" sldId="1867"/>
            <ac:spMk id="2" creationId="{8B664BAC-31E7-4550-B51E-15E7E73CDBBA}"/>
          </ac:spMkLst>
        </pc:spChg>
        <pc:picChg chg="add mod">
          <ac:chgData name="Khattab, Sherif" userId="c83b1e15-36f3-4f46-aceb-05aac24c545e" providerId="ADAL" clId="{79E141C5-4844-4C8A-9587-99230FBDC7FB}" dt="2021-04-26T09:48:59.526" v="296" actId="1076"/>
          <ac:picMkLst>
            <pc:docMk/>
            <pc:sldMk cId="2863842955" sldId="1867"/>
            <ac:picMk id="7" creationId="{D93CF2BD-D861-4F57-9B29-3FB9535275CA}"/>
          </ac:picMkLst>
        </pc:picChg>
        <pc:picChg chg="add mod">
          <ac:chgData name="Khattab, Sherif" userId="c83b1e15-36f3-4f46-aceb-05aac24c545e" providerId="ADAL" clId="{79E141C5-4844-4C8A-9587-99230FBDC7FB}" dt="2021-04-26T09:49:20.057" v="299" actId="1076"/>
          <ac:picMkLst>
            <pc:docMk/>
            <pc:sldMk cId="2863842955" sldId="1867"/>
            <ac:picMk id="9" creationId="{775EA217-5A3A-43C2-8376-DC65D9903DD8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50:18.934" v="327" actId="1076"/>
        <pc:sldMkLst>
          <pc:docMk/>
          <pc:sldMk cId="1061315482" sldId="1868"/>
        </pc:sldMkLst>
        <pc:spChg chg="mod">
          <ac:chgData name="Khattab, Sherif" userId="c83b1e15-36f3-4f46-aceb-05aac24c545e" providerId="ADAL" clId="{79E141C5-4844-4C8A-9587-99230FBDC7FB}" dt="2021-04-26T09:49:30.389" v="321" actId="20577"/>
          <ac:spMkLst>
            <pc:docMk/>
            <pc:sldMk cId="1061315482" sldId="1868"/>
            <ac:spMk id="2" creationId="{89290965-C187-4BB9-B967-081A5717FEC9}"/>
          </ac:spMkLst>
        </pc:spChg>
        <pc:picChg chg="add mod">
          <ac:chgData name="Khattab, Sherif" userId="c83b1e15-36f3-4f46-aceb-05aac24c545e" providerId="ADAL" clId="{79E141C5-4844-4C8A-9587-99230FBDC7FB}" dt="2021-04-26T09:49:54.690" v="324" actId="1076"/>
          <ac:picMkLst>
            <pc:docMk/>
            <pc:sldMk cId="1061315482" sldId="1868"/>
            <ac:picMk id="7" creationId="{5F54B6C9-C765-490D-8C13-C4A08570D2D8}"/>
          </ac:picMkLst>
        </pc:picChg>
        <pc:picChg chg="add mod">
          <ac:chgData name="Khattab, Sherif" userId="c83b1e15-36f3-4f46-aceb-05aac24c545e" providerId="ADAL" clId="{79E141C5-4844-4C8A-9587-99230FBDC7FB}" dt="2021-04-26T09:50:18.934" v="327" actId="1076"/>
          <ac:picMkLst>
            <pc:docMk/>
            <pc:sldMk cId="1061315482" sldId="1868"/>
            <ac:picMk id="9" creationId="{12D762AF-CCF8-4EA2-838E-D34FAAA672AB}"/>
          </ac:picMkLst>
        </pc:picChg>
      </pc:sldChg>
      <pc:sldChg chg="addSp delSp modSp new mod">
        <pc:chgData name="Khattab, Sherif" userId="c83b1e15-36f3-4f46-aceb-05aac24c545e" providerId="ADAL" clId="{79E141C5-4844-4C8A-9587-99230FBDC7FB}" dt="2021-04-26T09:41:26.765" v="155" actId="1076"/>
        <pc:sldMkLst>
          <pc:docMk/>
          <pc:sldMk cId="1447143480" sldId="1869"/>
        </pc:sldMkLst>
        <pc:spChg chg="mod">
          <ac:chgData name="Khattab, Sherif" userId="c83b1e15-36f3-4f46-aceb-05aac24c545e" providerId="ADAL" clId="{79E141C5-4844-4C8A-9587-99230FBDC7FB}" dt="2021-04-26T09:39:02.313" v="108" actId="20577"/>
          <ac:spMkLst>
            <pc:docMk/>
            <pc:sldMk cId="1447143480" sldId="1869"/>
            <ac:spMk id="2" creationId="{27802804-979C-4A0F-827B-E8C25DD383AD}"/>
          </ac:spMkLst>
        </pc:spChg>
        <pc:spChg chg="del">
          <ac:chgData name="Khattab, Sherif" userId="c83b1e15-36f3-4f46-aceb-05aac24c545e" providerId="ADAL" clId="{79E141C5-4844-4C8A-9587-99230FBDC7FB}" dt="2021-04-26T09:39:56.232" v="144" actId="478"/>
          <ac:spMkLst>
            <pc:docMk/>
            <pc:sldMk cId="1447143480" sldId="1869"/>
            <ac:spMk id="3" creationId="{5F04EA29-597A-466A-986B-3E98B47DD748}"/>
          </ac:spMkLst>
        </pc:spChg>
        <pc:picChg chg="add del">
          <ac:chgData name="Khattab, Sherif" userId="c83b1e15-36f3-4f46-aceb-05aac24c545e" providerId="ADAL" clId="{79E141C5-4844-4C8A-9587-99230FBDC7FB}" dt="2021-04-26T09:39:19.441" v="138" actId="22"/>
          <ac:picMkLst>
            <pc:docMk/>
            <pc:sldMk cId="1447143480" sldId="1869"/>
            <ac:picMk id="7" creationId="{8E78326B-76CB-4857-8659-179176424395}"/>
          </ac:picMkLst>
        </pc:picChg>
        <pc:picChg chg="add del mod">
          <ac:chgData name="Khattab, Sherif" userId="c83b1e15-36f3-4f46-aceb-05aac24c545e" providerId="ADAL" clId="{79E141C5-4844-4C8A-9587-99230FBDC7FB}" dt="2021-04-26T09:40:51.770" v="145" actId="478"/>
          <ac:picMkLst>
            <pc:docMk/>
            <pc:sldMk cId="1447143480" sldId="1869"/>
            <ac:picMk id="9" creationId="{D4ADC7D7-935C-480D-BBFD-971AFEF4B62C}"/>
          </ac:picMkLst>
        </pc:picChg>
        <pc:picChg chg="add mod">
          <ac:chgData name="Khattab, Sherif" userId="c83b1e15-36f3-4f46-aceb-05aac24c545e" providerId="ADAL" clId="{79E141C5-4844-4C8A-9587-99230FBDC7FB}" dt="2021-04-26T09:41:02.484" v="151" actId="1076"/>
          <ac:picMkLst>
            <pc:docMk/>
            <pc:sldMk cId="1447143480" sldId="1869"/>
            <ac:picMk id="11" creationId="{AD01C967-D520-46B4-B975-9B729F50B9C2}"/>
          </ac:picMkLst>
        </pc:picChg>
        <pc:picChg chg="add mod">
          <ac:chgData name="Khattab, Sherif" userId="c83b1e15-36f3-4f46-aceb-05aac24c545e" providerId="ADAL" clId="{79E141C5-4844-4C8A-9587-99230FBDC7FB}" dt="2021-04-26T09:41:26.765" v="155" actId="1076"/>
          <ac:picMkLst>
            <pc:docMk/>
            <pc:sldMk cId="1447143480" sldId="1869"/>
            <ac:picMk id="13" creationId="{95A7EB2F-E51C-40EC-A7F6-E9D29EF8D268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42:26.681" v="163" actId="1076"/>
        <pc:sldMkLst>
          <pc:docMk/>
          <pc:sldMk cId="3339422989" sldId="1870"/>
        </pc:sldMkLst>
        <pc:spChg chg="mod">
          <ac:chgData name="Khattab, Sherif" userId="c83b1e15-36f3-4f46-aceb-05aac24c545e" providerId="ADAL" clId="{79E141C5-4844-4C8A-9587-99230FBDC7FB}" dt="2021-04-26T09:39:11.825" v="136" actId="20577"/>
          <ac:spMkLst>
            <pc:docMk/>
            <pc:sldMk cId="3339422989" sldId="1870"/>
            <ac:spMk id="2" creationId="{2AF4275D-B35F-4E96-8C0E-61CDA443E559}"/>
          </ac:spMkLst>
        </pc:spChg>
        <pc:picChg chg="add mod">
          <ac:chgData name="Khattab, Sherif" userId="c83b1e15-36f3-4f46-aceb-05aac24c545e" providerId="ADAL" clId="{79E141C5-4844-4C8A-9587-99230FBDC7FB}" dt="2021-04-26T09:41:55.894" v="158" actId="1076"/>
          <ac:picMkLst>
            <pc:docMk/>
            <pc:sldMk cId="3339422989" sldId="1870"/>
            <ac:picMk id="7" creationId="{6C60A701-65AE-45C5-9DDF-77047EF4AF17}"/>
          </ac:picMkLst>
        </pc:picChg>
        <pc:picChg chg="add mod">
          <ac:chgData name="Khattab, Sherif" userId="c83b1e15-36f3-4f46-aceb-05aac24c545e" providerId="ADAL" clId="{79E141C5-4844-4C8A-9587-99230FBDC7FB}" dt="2021-04-26T09:42:26.681" v="163" actId="1076"/>
          <ac:picMkLst>
            <pc:docMk/>
            <pc:sldMk cId="3339422989" sldId="1870"/>
            <ac:picMk id="9" creationId="{75A5408F-ECC3-43D5-986B-44CDCD49C86D}"/>
          </ac:picMkLst>
        </pc:picChg>
      </pc:sldChg>
      <pc:sldChg chg="addSp delSp modSp new mod">
        <pc:chgData name="Khattab, Sherif" userId="c83b1e15-36f3-4f46-aceb-05aac24c545e" providerId="ADAL" clId="{79E141C5-4844-4C8A-9587-99230FBDC7FB}" dt="2021-04-26T09:51:13.794" v="332" actId="1076"/>
        <pc:sldMkLst>
          <pc:docMk/>
          <pc:sldMk cId="3132863452" sldId="1871"/>
        </pc:sldMkLst>
        <pc:spChg chg="mod">
          <ac:chgData name="Khattab, Sherif" userId="c83b1e15-36f3-4f46-aceb-05aac24c545e" providerId="ADAL" clId="{79E141C5-4844-4C8A-9587-99230FBDC7FB}" dt="2021-04-26T09:43:05.958" v="194" actId="20577"/>
          <ac:spMkLst>
            <pc:docMk/>
            <pc:sldMk cId="3132863452" sldId="1871"/>
            <ac:spMk id="2" creationId="{9EB2E411-2766-4B23-B633-A9707D10A7F3}"/>
          </ac:spMkLst>
        </pc:spChg>
        <pc:picChg chg="add mod">
          <ac:chgData name="Khattab, Sherif" userId="c83b1e15-36f3-4f46-aceb-05aac24c545e" providerId="ADAL" clId="{79E141C5-4844-4C8A-9587-99230FBDC7FB}" dt="2021-04-26T09:43:11.054" v="197" actId="1076"/>
          <ac:picMkLst>
            <pc:docMk/>
            <pc:sldMk cId="3132863452" sldId="1871"/>
            <ac:picMk id="7" creationId="{299254A6-A83E-4A7D-ACC3-AE035399C4A1}"/>
          </ac:picMkLst>
        </pc:picChg>
        <pc:picChg chg="add mod">
          <ac:chgData name="Khattab, Sherif" userId="c83b1e15-36f3-4f46-aceb-05aac24c545e" providerId="ADAL" clId="{79E141C5-4844-4C8A-9587-99230FBDC7FB}" dt="2021-04-26T09:51:13.794" v="332" actId="1076"/>
          <ac:picMkLst>
            <pc:docMk/>
            <pc:sldMk cId="3132863452" sldId="1871"/>
            <ac:picMk id="10" creationId="{6D2E5934-C515-48CC-AA49-C400191B03A0}"/>
          </ac:picMkLst>
        </pc:picChg>
        <pc:inkChg chg="add del">
          <ac:chgData name="Khattab, Sherif" userId="c83b1e15-36f3-4f46-aceb-05aac24c545e" providerId="ADAL" clId="{79E141C5-4844-4C8A-9587-99230FBDC7FB}" dt="2021-04-26T09:50:56.180" v="329"/>
          <ac:inkMkLst>
            <pc:docMk/>
            <pc:sldMk cId="3132863452" sldId="1871"/>
            <ac:inkMk id="8" creationId="{7E01AAEE-5CEE-4026-B40B-142372656C0B}"/>
          </ac:inkMkLst>
        </pc:inkChg>
      </pc:sldChg>
      <pc:sldChg chg="addSp delSp modSp new mod">
        <pc:chgData name="Khattab, Sherif" userId="c83b1e15-36f3-4f46-aceb-05aac24c545e" providerId="ADAL" clId="{79E141C5-4844-4C8A-9587-99230FBDC7FB}" dt="2021-04-26T09:44:08.713" v="233" actId="20577"/>
        <pc:sldMkLst>
          <pc:docMk/>
          <pc:sldMk cId="3737937548" sldId="1872"/>
        </pc:sldMkLst>
        <pc:spChg chg="mod">
          <ac:chgData name="Khattab, Sherif" userId="c83b1e15-36f3-4f46-aceb-05aac24c545e" providerId="ADAL" clId="{79E141C5-4844-4C8A-9587-99230FBDC7FB}" dt="2021-04-26T09:44:08.713" v="233" actId="20577"/>
          <ac:spMkLst>
            <pc:docMk/>
            <pc:sldMk cId="3737937548" sldId="1872"/>
            <ac:spMk id="2" creationId="{764A5071-D018-4A00-B702-6901B4399DF0}"/>
          </ac:spMkLst>
        </pc:spChg>
        <pc:picChg chg="add mod">
          <ac:chgData name="Khattab, Sherif" userId="c83b1e15-36f3-4f46-aceb-05aac24c545e" providerId="ADAL" clId="{79E141C5-4844-4C8A-9587-99230FBDC7FB}" dt="2021-04-26T09:44:04.580" v="232" actId="1076"/>
          <ac:picMkLst>
            <pc:docMk/>
            <pc:sldMk cId="3737937548" sldId="1872"/>
            <ac:picMk id="8" creationId="{07199C0A-B09E-411E-8202-8C7DAC79E14C}"/>
          </ac:picMkLst>
        </pc:picChg>
        <pc:inkChg chg="add del">
          <ac:chgData name="Khattab, Sherif" userId="c83b1e15-36f3-4f46-aceb-05aac24c545e" providerId="ADAL" clId="{79E141C5-4844-4C8A-9587-99230FBDC7FB}" dt="2021-04-26T09:43:53.788" v="229"/>
          <ac:inkMkLst>
            <pc:docMk/>
            <pc:sldMk cId="3737937548" sldId="1872"/>
            <ac:inkMk id="6" creationId="{BD607337-3258-4CD1-8583-8FC4A52E7139}"/>
          </ac:inkMkLst>
        </pc:inkChg>
      </pc:sldChg>
      <pc:sldChg chg="addSp modSp new mod">
        <pc:chgData name="Khattab, Sherif" userId="c83b1e15-36f3-4f46-aceb-05aac24c545e" providerId="ADAL" clId="{79E141C5-4844-4C8A-9587-99230FBDC7FB}" dt="2021-04-26T09:45:37.988" v="261" actId="1076"/>
        <pc:sldMkLst>
          <pc:docMk/>
          <pc:sldMk cId="494241458" sldId="1873"/>
        </pc:sldMkLst>
        <pc:spChg chg="mod">
          <ac:chgData name="Khattab, Sherif" userId="c83b1e15-36f3-4f46-aceb-05aac24c545e" providerId="ADAL" clId="{79E141C5-4844-4C8A-9587-99230FBDC7FB}" dt="2021-04-26T09:45:28.689" v="256" actId="20577"/>
          <ac:spMkLst>
            <pc:docMk/>
            <pc:sldMk cId="494241458" sldId="1873"/>
            <ac:spMk id="3" creationId="{B058AD3E-43D8-4324-98B8-53234488508C}"/>
          </ac:spMkLst>
        </pc:spChg>
        <pc:picChg chg="add mod">
          <ac:chgData name="Khattab, Sherif" userId="c83b1e15-36f3-4f46-aceb-05aac24c545e" providerId="ADAL" clId="{79E141C5-4844-4C8A-9587-99230FBDC7FB}" dt="2021-04-26T09:45:37.988" v="261" actId="1076"/>
          <ac:picMkLst>
            <pc:docMk/>
            <pc:sldMk cId="494241458" sldId="1873"/>
            <ac:picMk id="6" creationId="{F667B6FC-64BE-470D-A014-5A21E15DC6EB}"/>
          </ac:picMkLst>
        </pc:picChg>
      </pc:sldChg>
      <pc:sldMasterChg chg="delSldLayout">
        <pc:chgData name="Khattab, Sherif" userId="c83b1e15-36f3-4f46-aceb-05aac24c545e" providerId="ADAL" clId="{79E141C5-4844-4C8A-9587-99230FBDC7FB}" dt="2021-04-26T09:47:31.830" v="277" actId="47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79E141C5-4844-4C8A-9587-99230FBDC7FB}" dt="2021-04-26T09:47:31.830" v="277" actId="47"/>
          <pc:sldLayoutMkLst>
            <pc:docMk/>
            <pc:sldMasterMk cId="2780416151" sldId="2147483728"/>
            <pc:sldLayoutMk cId="846502604" sldId="2147483735"/>
          </pc:sldLayoutMkLst>
        </pc:sldLayoutChg>
      </pc:sldMaster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Khattab, Sherif" userId="c83b1e15-36f3-4f46-aceb-05aac24c545e" providerId="ADAL" clId="{A71BF17B-6DC2-664D-BC23-FECDEA5B69E8}"/>
    <pc:docChg chg="custSel delSld modSld">
      <pc:chgData name="Khattab, Sherif" userId="c83b1e15-36f3-4f46-aceb-05aac24c545e" providerId="ADAL" clId="{A71BF17B-6DC2-664D-BC23-FECDEA5B69E8}" dt="2021-04-21T13:23:52.464" v="77" actId="20577"/>
      <pc:docMkLst>
        <pc:docMk/>
      </pc:docMkLst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72447338" sldId="30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921691997" sldId="31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542525" sldId="31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73047705" sldId="31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539072160" sldId="31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1240988" sldId="31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5502335" sldId="31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64833864" sldId="31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705573844" sldId="31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03120336" sldId="31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432367266" sldId="31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57578471" sldId="32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059773787" sldId="32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571831297" sldId="32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735436112" sldId="32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293668777" sldId="32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270343444" sldId="32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23758535" sldId="32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30823026" sldId="32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809153" sldId="329"/>
        </pc:sldMkLst>
      </pc:sldChg>
      <pc:sldChg chg="modSp mod">
        <pc:chgData name="Khattab, Sherif" userId="c83b1e15-36f3-4f46-aceb-05aac24c545e" providerId="ADAL" clId="{A71BF17B-6DC2-664D-BC23-FECDEA5B69E8}" dt="2021-04-21T13:23:52.464" v="7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71BF17B-6DC2-664D-BC23-FECDEA5B69E8}" dt="2021-04-21T13:23:52.464" v="7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71BF17B-6DC2-664D-BC23-FECDEA5B69E8}" dt="2021-04-21T13:22:58.773" v="21"/>
        <pc:sldMkLst>
          <pc:docMk/>
          <pc:sldMk cId="2374057061" sldId="498"/>
        </pc:sldMkLst>
        <pc:spChg chg="mod">
          <ac:chgData name="Khattab, Sherif" userId="c83b1e15-36f3-4f46-aceb-05aac24c545e" providerId="ADAL" clId="{A71BF17B-6DC2-664D-BC23-FECDEA5B69E8}" dt="2021-04-21T13:22:58.773" v="2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71BF17B-6DC2-664D-BC23-FECDEA5B69E8}" dt="2021-04-21T13:22:47.383" v="20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71BF17B-6DC2-664D-BC23-FECDEA5B69E8}" dt="2021-04-21T13:22:47.383" v="20" actId="27636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ECBA33FE-E40A-9B45-BCD6-65370EE737DC}"/>
    <pc:docChg chg="undo custSel addSld delSld modSld">
      <pc:chgData name="Khattab, Sherif" userId="c83b1e15-36f3-4f46-aceb-05aac24c545e" providerId="ADAL" clId="{ECBA33FE-E40A-9B45-BCD6-65370EE737DC}" dt="2021-04-19T13:17:02.796" v="320"/>
      <pc:docMkLst>
        <pc:docMk/>
      </pc:docMkLst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70504775" sldId="25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807426063" sldId="25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41064727" sldId="25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2187214" sldId="26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48632322" sldId="26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17628248" sldId="26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05859911" sldId="26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80978526" sldId="26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4562082" sldId="26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28096837" sldId="26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70685941" sldId="26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3721341" sldId="26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248877023" sldId="26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24532570" sldId="27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53711633" sldId="27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72598219" sldId="27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54789203" sldId="27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86497772" sldId="27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60800609" sldId="27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2557579" sldId="27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785338572" sldId="27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86821658" sldId="27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38263211" sldId="28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542549860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03402713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60059905" sldId="28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226631046" sldId="28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637119619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72010036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2207700" sldId="28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697829688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794581952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69728421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19793086" sldId="2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125131373" sldId="2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42509351" sldId="305"/>
        </pc:sldMkLst>
      </pc:sldChg>
      <pc:sldChg chg="delSp mod">
        <pc:chgData name="Khattab, Sherif" userId="c83b1e15-36f3-4f46-aceb-05aac24c545e" providerId="ADAL" clId="{ECBA33FE-E40A-9B45-BCD6-65370EE737DC}" dt="2021-04-19T13:04:57.213" v="0" actId="478"/>
        <pc:sldMkLst>
          <pc:docMk/>
          <pc:sldMk cId="1894775455" sldId="405"/>
        </pc:sldMkLst>
        <pc:spChg chg="del">
          <ac:chgData name="Khattab, Sherif" userId="c83b1e15-36f3-4f46-aceb-05aac24c545e" providerId="ADAL" clId="{ECBA33FE-E40A-9B45-BCD6-65370EE737DC}" dt="2021-04-19T13:04:57.213" v="0" actId="478"/>
          <ac:spMkLst>
            <pc:docMk/>
            <pc:sldMk cId="1894775455" sldId="405"/>
            <ac:spMk id="5" creationId="{97CCB1ED-EA85-40B6-B4CC-08EBB7CF308B}"/>
          </ac:spMkLst>
        </pc:spChg>
      </pc:sldChg>
      <pc:sldChg chg="modSp mod">
        <pc:chgData name="Khattab, Sherif" userId="c83b1e15-36f3-4f46-aceb-05aac24c545e" providerId="ADAL" clId="{ECBA33FE-E40A-9B45-BCD6-65370EE737DC}" dt="2021-04-19T13:11:20.378" v="15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CBA33FE-E40A-9B45-BCD6-65370EE737DC}" dt="2021-04-19T13:11:20.378" v="15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CBA33FE-E40A-9B45-BCD6-65370EE737DC}" dt="2021-04-19T13:07:34.276" v="2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ECBA33FE-E40A-9B45-BCD6-65370EE737DC}" dt="2021-04-19T13:07:34.276" v="2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CBA33FE-E40A-9B45-BCD6-65370EE737DC}" dt="2021-04-19T13:17:02.796" v="320"/>
        <pc:sldMkLst>
          <pc:docMk/>
          <pc:sldMk cId="2823856332" sldId="499"/>
        </pc:sldMkLst>
        <pc:spChg chg="mod">
          <ac:chgData name="Khattab, Sherif" userId="c83b1e15-36f3-4f46-aceb-05aac24c545e" providerId="ADAL" clId="{ECBA33FE-E40A-9B45-BCD6-65370EE737DC}" dt="2021-04-19T13:16:45.031" v="317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520099174" sldId="8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91827085" sldId="89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264556282" sldId="8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830008" sldId="89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042967" sldId="8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051057529" sldId="8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956360892" sldId="8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99446971" sldId="8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1607492" sldId="89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630112" sldId="89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51298882" sldId="89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273674964" sldId="900"/>
        </pc:sldMkLst>
      </pc:sldChg>
      <pc:sldChg chg="modSp mod">
        <pc:chgData name="Khattab, Sherif" userId="c83b1e15-36f3-4f46-aceb-05aac24c545e" providerId="ADAL" clId="{ECBA33FE-E40A-9B45-BCD6-65370EE737DC}" dt="2021-04-19T13:07:56.928" v="71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CBA33FE-E40A-9B45-BCD6-65370EE737DC}" dt="2021-04-19T13:07:56.928" v="71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CBA33FE-E40A-9B45-BCD6-65370EE737DC}" dt="2021-04-19T13:07:14.373" v="5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ECBA33FE-E40A-9B45-BCD6-65370EE737DC}" dt="2021-04-19T13:07:13.737" v="4" actId="2696"/>
        <pc:sldMkLst>
          <pc:docMk/>
          <pc:sldMk cId="1544211776" sldId="1868"/>
        </pc:sldMkLst>
      </pc:sldChg>
      <pc:sldChg chg="del">
        <pc:chgData name="Khattab, Sherif" userId="c83b1e15-36f3-4f46-aceb-05aac24c545e" providerId="ADAL" clId="{ECBA33FE-E40A-9B45-BCD6-65370EE737DC}" dt="2021-04-19T13:07:14.981" v="6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ECBA33FE-E40A-9B45-BCD6-65370EE737DC}" dt="2021-04-19T13:07:15.863" v="7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ECBA33FE-E40A-9B45-BCD6-65370EE737DC}" dt="2021-04-19T13:07:16.464" v="8" actId="2696"/>
        <pc:sldMkLst>
          <pc:docMk/>
          <pc:sldMk cId="1908952630" sldId="187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03199505" sldId="187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239342092" sldId="1873"/>
        </pc:sldMkLst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04D48EFC-B6F2-A74C-8324-11DA66C8CBD6}"/>
    <pc:docChg chg="modSld">
      <pc:chgData name="Khattab, Sherif" userId="c83b1e15-36f3-4f46-aceb-05aac24c545e" providerId="ADAL" clId="{04D48EFC-B6F2-A74C-8324-11DA66C8CBD6}" dt="2021-09-01T05:51:49.648" v="0"/>
      <pc:docMkLst>
        <pc:docMk/>
      </pc:docMkLst>
      <pc:sldChg chg="modSp">
        <pc:chgData name="Khattab, Sherif" userId="c83b1e15-36f3-4f46-aceb-05aac24c545e" providerId="ADAL" clId="{04D48EFC-B6F2-A74C-8324-11DA66C8CBD6}" dt="2021-09-01T05:51:49.648" v="0"/>
        <pc:sldMkLst>
          <pc:docMk/>
          <pc:sldMk cId="1894775455" sldId="405"/>
        </pc:sldMkLst>
        <pc:spChg chg="mod">
          <ac:chgData name="Khattab, Sherif" userId="c83b1e15-36f3-4f46-aceb-05aac24c545e" providerId="ADAL" clId="{04D48EFC-B6F2-A74C-8324-11DA66C8CBD6}" dt="2021-09-01T05:51:49.648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90cd9181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90cd9181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Discuss using modular hashing for digital signatures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6155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11aba9e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11aba9e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309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90cd9181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90cd9181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627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90cd9181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90cd9181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481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b115f4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eb115f4dc_0_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529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b115f4d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eb115f4dc_0_1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131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b115f4d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eb115f4dc_0_1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790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b115f4d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b115f4dc_0_2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Opt. substructure: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we know the best way to make 3 cents, we can use that to find the best way to make 6 cents</a:t>
            </a:r>
            <a:endParaRPr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Greedy choice: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looking to make 6 cents, we know for US currency that the best overall choice will be to use the biggest coin (nickel)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thrickels/fourters, we can't know until we've looked at all possible breakdowns</a:t>
            </a:r>
            <a:endParaRPr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this can be done recursively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676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b115f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b115f4dc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880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d17019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d170195f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How many times is fib(1) called?</a:t>
            </a:r>
            <a:endParaRPr>
              <a:solidFill>
                <a:schemeClr val="dk1"/>
              </a:solidFill>
            </a:endParaRPr>
          </a:p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What about n = 6?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29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0cd9181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90cd9181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018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170195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d170195f_0_8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Reuse generated results just like we did with Karatsuba's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30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13ecc01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13ecc012_0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794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156c5812_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156c5812_07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DYNAMIC PROGRAMMING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3264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17bd92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d17bd927_0_10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5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3ecc012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3ecc012_0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both problems amenable to DP and those amenable to greedy exhibit optimal substructure, the difference is if the greedy choice property exists or if overlapping subproblems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6409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6e7d22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6e7d2296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 off asking how to solve problem (greedy or dp?)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optimal substructure?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greedy choice property?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overlapping subproblems?</a:t>
            </a: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2305109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baf8489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baf84897_0_3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423171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6e7d229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d6e7d2296_0_16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699314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6e7d229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d6e7d2296_0_24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Compute values to take max of on board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4678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4606b2c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4606b2c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85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0cd9181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90cd9181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018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0cd9181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0cd9181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543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90cd9181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90cd9181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372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90cd9181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90cd9181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02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911aba9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911aba9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 use of crypto hashing to implement a hash table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849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4606b2c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4606b2c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83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963592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862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2784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63098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18819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31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041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5071-D018-4A00-B702-6901B439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Exponentiation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BF3F-FA56-43A4-9FE4-3C0D2774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522DB-8032-4065-8F7C-F0655605BD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AB8FC-963B-4F5B-9971-6DC7BDEA72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99C0A-B09E-411E-8202-8C7DAC79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3" y="1046589"/>
            <a:ext cx="8973639" cy="59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3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RSA encryption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30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If only we could have the speed of symmetric encryption without the key distribution woes!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What if we transmitted symmetric crypto keys with RSA?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RSA Envelopes!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Going back to Alice and Bob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generates a random AES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encrypts her message using AES with this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encrypts the key using Bob’s RSA public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sends the encrypted message and encrypted key to Bob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Bob decrypts the AES key using his RSA private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Bob decrypts the message using the AES key</a:t>
            </a:r>
            <a:endParaRPr/>
          </a:p>
        </p:txBody>
      </p:sp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Still slower (generally) than symmetric encryption</a:t>
            </a:r>
            <a:endParaRPr sz="2645"/>
          </a:p>
        </p:txBody>
      </p:sp>
      <p:sp>
        <p:nvSpPr>
          <p:cNvPr id="333" name="Google Shape;333;p4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1967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/>
          <p:nvPr/>
        </p:nvSpPr>
        <p:spPr>
          <a:xfrm>
            <a:off x="6554565" y="5208887"/>
            <a:ext cx="1742872" cy="2226526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algn="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2072862" y="3474913"/>
            <a:ext cx="1508484" cy="159642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algn="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Envelope example</a:t>
            </a:r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13</a:t>
            </a:fld>
            <a:endParaRPr kern="0"/>
          </a:p>
        </p:txBody>
      </p:sp>
      <p:pic>
        <p:nvPicPr>
          <p:cNvPr id="342" name="Google Shape;342;p41" descr="j04326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51" y="3349261"/>
            <a:ext cx="1259549" cy="12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 descr="j04326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3231" y="3349425"/>
            <a:ext cx="1259549" cy="12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/>
          <p:nvPr/>
        </p:nvSpPr>
        <p:spPr>
          <a:xfrm>
            <a:off x="2072862" y="5311921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algn="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2234025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543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SECRET</a:t>
            </a:r>
            <a:br>
              <a:rPr lang="en" sz="1543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543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MESSAGE</a:t>
            </a:r>
            <a:endParaRPr sz="1543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46" name="Google Shape;346;p41"/>
          <p:cNvGrpSpPr/>
          <p:nvPr/>
        </p:nvGrpSpPr>
        <p:grpSpPr>
          <a:xfrm>
            <a:off x="344702" y="1247671"/>
            <a:ext cx="3807739" cy="1869157"/>
            <a:chOff x="312325" y="1129700"/>
            <a:chExt cx="3455400" cy="1696200"/>
          </a:xfrm>
        </p:grpSpPr>
        <p:sp>
          <p:nvSpPr>
            <p:cNvPr id="347" name="Google Shape;347;p41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endParaRPr sz="154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457200" y="1574738"/>
              <a:ext cx="30312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1763" b="1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KEY</a:t>
              </a:r>
              <a:r>
                <a:rPr lang="en" sz="1763" b="1" kern="0" baseline="-2500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AES</a:t>
              </a:r>
              <a:r>
                <a:rPr lang="en" sz="1763" b="1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 = rand.nextInt(0, 2</a:t>
              </a:r>
              <a:r>
                <a:rPr lang="en" sz="1763" b="1" kern="0" baseline="3000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256</a:t>
              </a:r>
              <a:r>
                <a:rPr lang="en" sz="1763" b="1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)</a:t>
              </a:r>
              <a:endParaRPr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49" name="Google Shape;349;p41"/>
          <p:cNvSpPr txBox="1"/>
          <p:nvPr/>
        </p:nvSpPr>
        <p:spPr>
          <a:xfrm>
            <a:off x="2234025" y="5429418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0" name="Google Shape;350;p41"/>
          <p:cNvSpPr/>
          <p:nvPr/>
        </p:nvSpPr>
        <p:spPr>
          <a:xfrm>
            <a:off x="6671180" y="3474913"/>
            <a:ext cx="1508484" cy="159642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algn="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6671180" y="5311921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algn="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6832343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543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SECRET</a:t>
            </a:r>
            <a:br>
              <a:rPr lang="en" sz="1543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543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MESSAGE</a:t>
            </a:r>
            <a:endParaRPr sz="1543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6832343" y="5429418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54" name="Google Shape;354;p41"/>
          <p:cNvGrpSpPr/>
          <p:nvPr/>
        </p:nvGrpSpPr>
        <p:grpSpPr>
          <a:xfrm>
            <a:off x="3581345" y="4273124"/>
            <a:ext cx="3089697" cy="1837007"/>
            <a:chOff x="3249475" y="3875200"/>
            <a:chExt cx="2803800" cy="1667025"/>
          </a:xfrm>
        </p:grpSpPr>
        <p:cxnSp>
          <p:nvCxnSpPr>
            <p:cNvPr id="355" name="Google Shape;355;p41"/>
            <p:cNvCxnSpPr>
              <a:stCxn id="339" idx="3"/>
              <a:endCxn id="350" idx="1"/>
            </p:cNvCxnSpPr>
            <p:nvPr/>
          </p:nvCxnSpPr>
          <p:spPr>
            <a:xfrm>
              <a:off x="3249475" y="3875200"/>
              <a:ext cx="2803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6" name="Google Shape;356;p41"/>
            <p:cNvCxnSpPr>
              <a:stCxn id="344" idx="3"/>
              <a:endCxn id="351" idx="1"/>
            </p:cNvCxnSpPr>
            <p:nvPr/>
          </p:nvCxnSpPr>
          <p:spPr>
            <a:xfrm>
              <a:off x="3249475" y="5542225"/>
              <a:ext cx="2803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57" name="Google Shape;357;p41"/>
          <p:cNvCxnSpPr>
            <a:stCxn id="353" idx="0"/>
            <a:endCxn id="350" idx="2"/>
          </p:cNvCxnSpPr>
          <p:nvPr/>
        </p:nvCxnSpPr>
        <p:spPr>
          <a:xfrm rot="10800000">
            <a:off x="7425422" y="5071389"/>
            <a:ext cx="0" cy="35802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28212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Try all possible factors of x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1 .. sqrt(x)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aka 1 .. sqrt(2</a:t>
            </a:r>
            <a:r>
              <a:rPr lang="en" baseline="30000"/>
              <a:t>size(x)</a:t>
            </a:r>
            <a:r>
              <a:rPr lang="en"/>
              <a:t>)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For a total of 2</a:t>
            </a:r>
            <a:r>
              <a:rPr lang="en" baseline="30000"/>
              <a:t>(</a:t>
            </a:r>
            <a:r>
              <a:rPr lang="en" sz="2204" baseline="30000"/>
              <a:t>size(x)</a:t>
            </a:r>
            <a:r>
              <a:rPr lang="en" baseline="30000"/>
              <a:t>/2)</a:t>
            </a:r>
            <a:r>
              <a:rPr lang="en"/>
              <a:t> factor checks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 factor check should take about the same amount of time as multiplication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size(x)</a:t>
            </a:r>
            <a:r>
              <a:rPr lang="en" baseline="30000"/>
              <a:t>2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So our runtime is Θ(2</a:t>
            </a:r>
            <a:r>
              <a:rPr lang="en" baseline="30000"/>
              <a:t>(</a:t>
            </a:r>
            <a:r>
              <a:rPr lang="en" sz="2204" baseline="30000"/>
              <a:t>size(x)</a:t>
            </a:r>
            <a:r>
              <a:rPr lang="en" baseline="30000"/>
              <a:t>/2)</a:t>
            </a:r>
            <a:r>
              <a:rPr lang="en"/>
              <a:t> * </a:t>
            </a:r>
            <a:r>
              <a:rPr lang="en" sz="2204"/>
              <a:t>size(x)</a:t>
            </a:r>
            <a:r>
              <a:rPr lang="en" baseline="30000"/>
              <a:t>2</a:t>
            </a:r>
            <a:r>
              <a:rPr lang="en"/>
              <a:t>)</a:t>
            </a:r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Prime testing option 1:  BRUTE FORCE</a:t>
            </a:r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14</a:t>
            </a:fld>
            <a:endParaRPr ker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3295E-42A9-4CA2-976C-536493B4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20" y="5051989"/>
            <a:ext cx="3193324" cy="63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Option 2:  A probabilistic approach</a:t>
            </a:r>
            <a:endParaRPr/>
          </a:p>
        </p:txBody>
      </p:sp>
      <p:sp>
        <p:nvSpPr>
          <p:cNvPr id="370" name="Google Shape;370;p43"/>
          <p:cNvSpPr txBox="1">
            <a:spLocks noGrp="1"/>
          </p:cNvSpPr>
          <p:nvPr>
            <p:ph type="body" idx="1"/>
          </p:nvPr>
        </p:nvSpPr>
        <p:spPr>
          <a:xfrm>
            <a:off x="504349" y="1702784"/>
            <a:ext cx="9068753" cy="526431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Need a  method test : Z×Z → {T, F}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If test(x, a) = F, x is composite based on the witness a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If test(x, a) = T, x is probably prime based on the witness a 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To test a number x for primality: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Randomly choose a witness a</a:t>
            </a:r>
            <a:endParaRPr/>
          </a:p>
          <a:p>
            <a:pPr lvl="2" indent="-405855">
              <a:lnSpc>
                <a:spcPct val="150000"/>
              </a:lnSpc>
              <a:buSzPts val="2200"/>
            </a:pPr>
            <a:r>
              <a:rPr lang="en"/>
              <a:t>if test(x, a) = F, x is composite</a:t>
            </a:r>
            <a:endParaRPr/>
          </a:p>
          <a:p>
            <a:pPr lvl="2" indent="-405855">
              <a:lnSpc>
                <a:spcPct val="150000"/>
              </a:lnSpc>
              <a:buSzPts val="2200"/>
            </a:pPr>
            <a:r>
              <a:rPr lang="en"/>
              <a:t>if test(x, a) = T, loop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Possible implementations of test(x, a):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Miller-Rabin, Fermat’s, Solovay–Strassen</a:t>
            </a:r>
            <a:endParaRPr/>
          </a:p>
        </p:txBody>
      </p:sp>
      <p:grpSp>
        <p:nvGrpSpPr>
          <p:cNvPr id="371" name="Google Shape;371;p43"/>
          <p:cNvGrpSpPr/>
          <p:nvPr/>
        </p:nvGrpSpPr>
        <p:grpSpPr>
          <a:xfrm>
            <a:off x="5286006" y="3356315"/>
            <a:ext cx="4589034" cy="1236407"/>
            <a:chOff x="4796400" y="3043225"/>
            <a:chExt cx="4164400" cy="1122000"/>
          </a:xfrm>
        </p:grpSpPr>
        <p:sp>
          <p:nvSpPr>
            <p:cNvPr id="372" name="Google Shape;372;p43"/>
            <p:cNvSpPr txBox="1"/>
            <p:nvPr/>
          </p:nvSpPr>
          <p:spPr>
            <a:xfrm>
              <a:off x="5778100" y="3557125"/>
              <a:ext cx="3182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2204" kern="0">
                  <a:solidFill>
                    <a:srgbClr val="980000"/>
                  </a:solidFill>
                  <a:latin typeface="Droid Sans"/>
                  <a:ea typeface="Droid Sans"/>
                  <a:cs typeface="Droid Sans"/>
                  <a:sym typeface="Droid Sans"/>
                </a:rPr>
                <a:t>often probability ≈ 1/2</a:t>
              </a:r>
              <a:endParaRPr sz="154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73" name="Google Shape;373;p43"/>
            <p:cNvCxnSpPr/>
            <p:nvPr/>
          </p:nvCxnSpPr>
          <p:spPr>
            <a:xfrm rot="10800000">
              <a:off x="4796400" y="3043225"/>
              <a:ext cx="1297200" cy="5985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4" name="Google Shape;374;p43"/>
          <p:cNvGrpSpPr/>
          <p:nvPr/>
        </p:nvGrpSpPr>
        <p:grpSpPr>
          <a:xfrm>
            <a:off x="4728604" y="4822123"/>
            <a:ext cx="5191920" cy="1013590"/>
            <a:chOff x="4290575" y="3251400"/>
            <a:chExt cx="4711500" cy="919800"/>
          </a:xfrm>
        </p:grpSpPr>
        <p:sp>
          <p:nvSpPr>
            <p:cNvPr id="375" name="Google Shape;375;p43"/>
            <p:cNvSpPr txBox="1"/>
            <p:nvPr/>
          </p:nvSpPr>
          <p:spPr>
            <a:xfrm>
              <a:off x="5819375" y="3251400"/>
              <a:ext cx="3182700" cy="9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2204" kern="0">
                  <a:solidFill>
                    <a:srgbClr val="980000"/>
                  </a:solidFill>
                  <a:latin typeface="Droid Sans"/>
                  <a:ea typeface="Droid Sans"/>
                  <a:cs typeface="Droid Sans"/>
                  <a:sym typeface="Droid Sans"/>
                </a:rPr>
                <a:t>k repetitions leads to probability that x is composite ≈ 1/2</a:t>
              </a:r>
              <a:r>
                <a:rPr lang="en" sz="2204" kern="0" baseline="30000">
                  <a:solidFill>
                    <a:srgbClr val="980000"/>
                  </a:solidFill>
                  <a:latin typeface="Droid Sans"/>
                  <a:ea typeface="Droid Sans"/>
                  <a:cs typeface="Droid Sans"/>
                  <a:sym typeface="Droid Sans"/>
                </a:rPr>
                <a:t>k</a:t>
              </a:r>
              <a:endParaRPr sz="1543" kern="0" baseline="3000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76" name="Google Shape;376;p43"/>
            <p:cNvCxnSpPr>
              <a:stCxn id="375" idx="1"/>
            </p:cNvCxnSpPr>
            <p:nvPr/>
          </p:nvCxnSpPr>
          <p:spPr>
            <a:xfrm flipH="1">
              <a:off x="4290575" y="3711300"/>
              <a:ext cx="1528800" cy="798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77" name="Google Shape;377;p4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795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Notice that encrypting and decrypting are inverses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</a:t>
            </a:r>
            <a:r>
              <a:rPr lang="en" baseline="30000"/>
              <a:t>ed</a:t>
            </a:r>
            <a:r>
              <a:rPr lang="en"/>
              <a:t> = m</a:t>
            </a:r>
            <a:r>
              <a:rPr lang="en" baseline="30000"/>
              <a:t>de</a:t>
            </a:r>
            <a:r>
              <a:rPr lang="en"/>
              <a:t> (mod </a:t>
            </a:r>
            <a:r>
              <a:rPr lang="en">
                <a:solidFill>
                  <a:srgbClr val="002B5E"/>
                </a:solidFill>
              </a:rPr>
              <a:t>n)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We can “decrypt” the message first with a private key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Then recover the message by “encrypting” with a public key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Note that anyone can recover the message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However, they know the message must have come from the owner of the private key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Using RSA this way creates a </a:t>
            </a:r>
            <a:r>
              <a:rPr lang="en" i="1">
                <a:solidFill>
                  <a:srgbClr val="002B5E"/>
                </a:solidFill>
              </a:rPr>
              <a:t>digital signature</a:t>
            </a:r>
            <a:endParaRPr i="1">
              <a:solidFill>
                <a:srgbClr val="002B5E"/>
              </a:solidFill>
            </a:endParaRPr>
          </a:p>
        </p:txBody>
      </p:sp>
      <p:sp>
        <p:nvSpPr>
          <p:cNvPr id="383" name="Google Shape;383;p4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Another fun use of RSA...</a:t>
            </a:r>
            <a:endParaRPr/>
          </a:p>
        </p:txBody>
      </p:sp>
      <p:sp>
        <p:nvSpPr>
          <p:cNvPr id="384" name="Google Shape;384;p4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62451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>
            <a:spLocks noGrp="1"/>
          </p:cNvSpPr>
          <p:nvPr>
            <p:ph type="body" idx="1"/>
          </p:nvPr>
        </p:nvSpPr>
        <p:spPr>
          <a:xfrm>
            <a:off x="504349" y="2116463"/>
            <a:ext cx="9068753" cy="476446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We encrypted symmetric crypto keys before to speed things up…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We'll need another crypto primitive to help out here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Cryptographically secure hash functions</a:t>
            </a:r>
            <a:endParaRPr/>
          </a:p>
        </p:txBody>
      </p:sp>
      <p:sp>
        <p:nvSpPr>
          <p:cNvPr id="390" name="Google Shape;390;p4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Do RSA signatures need to be slow?</a:t>
            </a:r>
            <a:endParaRPr/>
          </a:p>
        </p:txBody>
      </p:sp>
      <p:sp>
        <p:nvSpPr>
          <p:cNvPr id="391" name="Google Shape;391;p4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32364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Cryptographically secure hash functions share properties with the hash functions we've already talked about: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Map from some input domain to a limited output range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Though output ranges are much larger here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For modern algorithms 224-512 bit output sizes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Time required to compute the hash is proportional to the size of the item being hashed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Though, practically, cryptographic hash functions are more expensive</a:t>
            </a:r>
            <a:endParaRPr/>
          </a:p>
        </p:txBody>
      </p:sp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Hashing for security (similarities)</a:t>
            </a:r>
            <a:endParaRPr/>
          </a:p>
        </p:txBody>
      </p:sp>
      <p:sp>
        <p:nvSpPr>
          <p:cNvPr id="398" name="Google Shape;398;p4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20927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/>
          <p:nvPr/>
        </p:nvSpPr>
        <p:spPr>
          <a:xfrm>
            <a:off x="6665946" y="4608976"/>
            <a:ext cx="1742872" cy="2226526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algn="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4" name="Google Shape;404;p4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Now just sign a hash of the message!</a:t>
            </a:r>
            <a:endParaRPr/>
          </a:p>
        </p:txBody>
      </p:sp>
      <p:sp>
        <p:nvSpPr>
          <p:cNvPr id="405" name="Google Shape;405;p4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19</a:t>
            </a:fld>
            <a:endParaRPr kern="0"/>
          </a:p>
        </p:txBody>
      </p:sp>
      <p:pic>
        <p:nvPicPr>
          <p:cNvPr id="406" name="Google Shape;406;p47" descr="j04326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554" y="3151486"/>
            <a:ext cx="1259549" cy="12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 descr="j04326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353" y="3349425"/>
            <a:ext cx="1259549" cy="12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/>
          <p:nvPr/>
        </p:nvSpPr>
        <p:spPr>
          <a:xfrm>
            <a:off x="2072862" y="4702450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algn="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2234025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543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MSG. DEF. FROM BOB</a:t>
            </a:r>
            <a:endParaRPr sz="1543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2234025" y="4788859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H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BOB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11" name="Google Shape;411;p47"/>
          <p:cNvGrpSpPr/>
          <p:nvPr/>
        </p:nvGrpSpPr>
        <p:grpSpPr>
          <a:xfrm>
            <a:off x="3420182" y="3979201"/>
            <a:ext cx="3524093" cy="1521460"/>
            <a:chOff x="3103225" y="3608475"/>
            <a:chExt cx="3198000" cy="1380675"/>
          </a:xfrm>
        </p:grpSpPr>
        <p:cxnSp>
          <p:nvCxnSpPr>
            <p:cNvPr id="412" name="Google Shape;412;p47"/>
            <p:cNvCxnSpPr>
              <a:stCxn id="409" idx="3"/>
              <a:endCxn id="413" idx="1"/>
            </p:cNvCxnSpPr>
            <p:nvPr/>
          </p:nvCxnSpPr>
          <p:spPr>
            <a:xfrm>
              <a:off x="3103225" y="3608475"/>
              <a:ext cx="3198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" name="Google Shape;414;p47"/>
            <p:cNvCxnSpPr>
              <a:stCxn id="408" idx="3"/>
              <a:endCxn id="415" idx="1"/>
            </p:cNvCxnSpPr>
            <p:nvPr/>
          </p:nvCxnSpPr>
          <p:spPr>
            <a:xfrm>
              <a:off x="3249475" y="4989150"/>
              <a:ext cx="2905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16" name="Google Shape;416;p47"/>
          <p:cNvGrpSpPr/>
          <p:nvPr/>
        </p:nvGrpSpPr>
        <p:grpSpPr>
          <a:xfrm>
            <a:off x="344702" y="1247671"/>
            <a:ext cx="3807739" cy="1869157"/>
            <a:chOff x="312325" y="1129700"/>
            <a:chExt cx="3455400" cy="1696200"/>
          </a:xfrm>
        </p:grpSpPr>
        <p:sp>
          <p:nvSpPr>
            <p:cNvPr id="417" name="Google Shape;417;p47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endParaRPr sz="154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723025" y="1574738"/>
              <a:ext cx="11430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1763" b="1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r>
                <a:rPr lang="en" sz="1763" b="1" kern="0" baseline="-2500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BOB</a:t>
              </a:r>
              <a:r>
                <a:rPr lang="en" sz="1763" b="1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 = h</a:t>
              </a:r>
              <a:endParaRPr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1621475" y="1555313"/>
              <a:ext cx="1395600" cy="731100"/>
            </a:xfrm>
            <a:prstGeom prst="bracketPair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1767650" y="1555300"/>
              <a:ext cx="1076400" cy="73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>
                <a:buClr>
                  <a:srgbClr val="000000"/>
                </a:buClr>
              </a:pPr>
              <a:r>
                <a:rPr lang="en" sz="1543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MSG. DEF. FROM BOB</a:t>
              </a:r>
              <a:endParaRPr sz="1543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13" name="Google Shape;413;p47"/>
          <p:cNvSpPr/>
          <p:nvPr/>
        </p:nvSpPr>
        <p:spPr>
          <a:xfrm>
            <a:off x="6944303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543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MSG. DEF. FROM BOB</a:t>
            </a:r>
            <a:endParaRPr sz="1543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6783140" y="4702450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algn="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6944303" y="4788859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H</a:t>
            </a:r>
            <a:r>
              <a:rPr lang="en" sz="1763" b="1" kern="0" baseline="-25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BOB</a:t>
            </a:r>
            <a:endParaRPr sz="1763" b="1" kern="0" baseline="-2500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22" name="Google Shape;422;p47"/>
          <p:cNvGrpSpPr/>
          <p:nvPr/>
        </p:nvGrpSpPr>
        <p:grpSpPr>
          <a:xfrm>
            <a:off x="5851069" y="1247671"/>
            <a:ext cx="3807739" cy="1869157"/>
            <a:chOff x="312325" y="1129700"/>
            <a:chExt cx="3455400" cy="1696200"/>
          </a:xfrm>
        </p:grpSpPr>
        <p:sp>
          <p:nvSpPr>
            <p:cNvPr id="423" name="Google Shape;423;p47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20594"/>
                <a:gd name="adj2" fmla="val 6126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endParaRPr sz="154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723025" y="1574738"/>
              <a:ext cx="11430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1763" b="1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r>
                <a:rPr lang="en" sz="1763" b="1" kern="0" baseline="-2500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ALICE</a:t>
              </a:r>
              <a:r>
                <a:rPr lang="en" sz="1763" b="1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 = h</a:t>
              </a:r>
              <a:endParaRPr sz="1763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1707875" y="1555250"/>
              <a:ext cx="1395600" cy="731100"/>
            </a:xfrm>
            <a:prstGeom prst="bracketPair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1854050" y="1555238"/>
              <a:ext cx="1076400" cy="73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>
                <a:buClr>
                  <a:srgbClr val="000000"/>
                </a:buClr>
              </a:pPr>
              <a:r>
                <a:rPr lang="en" sz="1543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MSG. DEF. FROM BOB</a:t>
              </a:r>
              <a:endParaRPr sz="1543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427" name="Google Shape;427;p47"/>
          <p:cNvCxnSpPr>
            <a:stCxn id="413" idx="0"/>
            <a:endCxn id="426" idx="2"/>
          </p:cNvCxnSpPr>
          <p:nvPr/>
        </p:nvCxnSpPr>
        <p:spPr>
          <a:xfrm rot="10800000" flipH="1">
            <a:off x="7537382" y="2522124"/>
            <a:ext cx="605641" cy="105425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28" name="Google Shape;428;p47"/>
          <p:cNvGrpSpPr/>
          <p:nvPr/>
        </p:nvGrpSpPr>
        <p:grpSpPr>
          <a:xfrm>
            <a:off x="3972131" y="2338840"/>
            <a:ext cx="3270860" cy="2841424"/>
            <a:chOff x="3604100" y="2119900"/>
            <a:chExt cx="2968200" cy="2578500"/>
          </a:xfrm>
        </p:grpSpPr>
        <p:sp>
          <p:nvSpPr>
            <p:cNvPr id="429" name="Google Shape;429;p47"/>
            <p:cNvSpPr/>
            <p:nvPr/>
          </p:nvSpPr>
          <p:spPr>
            <a:xfrm>
              <a:off x="3604100" y="2604550"/>
              <a:ext cx="1204200" cy="7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>
                <a:buClr>
                  <a:srgbClr val="000000"/>
                </a:buClr>
              </a:pPr>
              <a:r>
                <a:rPr lang="en" sz="242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Same?</a:t>
              </a:r>
              <a:endParaRPr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430" name="Google Shape;430;p47"/>
            <p:cNvCxnSpPr>
              <a:stCxn id="429" idx="3"/>
            </p:cNvCxnSpPr>
            <p:nvPr/>
          </p:nvCxnSpPr>
          <p:spPr>
            <a:xfrm rot="10800000" flipH="1">
              <a:off x="4808300" y="2119900"/>
              <a:ext cx="1099500" cy="850200"/>
            </a:xfrm>
            <a:prstGeom prst="straightConnector1">
              <a:avLst/>
            </a:prstGeom>
            <a:noFill/>
            <a:ln w="28575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1" name="Google Shape;431;p47"/>
            <p:cNvCxnSpPr>
              <a:stCxn id="429" idx="3"/>
            </p:cNvCxnSpPr>
            <p:nvPr/>
          </p:nvCxnSpPr>
          <p:spPr>
            <a:xfrm>
              <a:off x="4808300" y="2970100"/>
              <a:ext cx="1764000" cy="1728300"/>
            </a:xfrm>
            <a:prstGeom prst="straightConnector1">
              <a:avLst/>
            </a:prstGeom>
            <a:noFill/>
            <a:ln w="28575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847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4/21: Assignment 4</a:t>
            </a:r>
          </a:p>
          <a:p>
            <a:pPr lvl="1"/>
            <a:r>
              <a:rPr lang="en-US" dirty="0"/>
              <a:t>4/21: Homework 12</a:t>
            </a:r>
          </a:p>
          <a:p>
            <a:pPr lvl="1"/>
            <a:r>
              <a:rPr lang="en-US" dirty="0"/>
              <a:t>4/23: Lab 11</a:t>
            </a:r>
          </a:p>
          <a:p>
            <a:pPr lvl="1"/>
            <a:r>
              <a:rPr lang="en-US" dirty="0"/>
              <a:t>4/30: Lab 12</a:t>
            </a:r>
          </a:p>
          <a:p>
            <a:pPr lvl="1"/>
            <a:r>
              <a:rPr lang="en-US" dirty="0"/>
              <a:t>5/2: Assignment 5 </a:t>
            </a:r>
          </a:p>
          <a:p>
            <a:pPr lvl="1"/>
            <a:r>
              <a:rPr lang="en-US" dirty="0"/>
              <a:t>5/2: Bonus Homework</a:t>
            </a:r>
          </a:p>
          <a:p>
            <a:pPr lvl="2"/>
            <a:r>
              <a:rPr lang="en-US" dirty="0"/>
              <a:t>Extra Lecture Videos on dynamic programming and approximation algorithms</a:t>
            </a:r>
          </a:p>
          <a:p>
            <a:pPr lvl="1"/>
            <a:r>
              <a:rPr lang="en-US" dirty="0"/>
              <a:t>Tophat questions are due one week after each lecture</a:t>
            </a:r>
          </a:p>
          <a:p>
            <a:r>
              <a:rPr lang="en-US" dirty="0"/>
              <a:t>OMETs</a:t>
            </a:r>
          </a:p>
          <a:p>
            <a:pPr lvl="1"/>
            <a:r>
              <a:rPr lang="en-US" dirty="0"/>
              <a:t>1 bonus point for entire class when response rate &gt;= 80%</a:t>
            </a:r>
          </a:p>
          <a:p>
            <a:pPr lvl="1"/>
            <a:r>
              <a:rPr lang="en-US" dirty="0"/>
              <a:t>Currently at ~48%</a:t>
            </a:r>
          </a:p>
          <a:p>
            <a:pPr lvl="1"/>
            <a:r>
              <a:rPr lang="en-US" dirty="0"/>
              <a:t>Deadline is Sunday 4/25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FCA1D1-20B2-46A1-A455-5DEC2AFB8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8AD3E-43D8-4324-98B8-53234488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2D14F-1ACD-4DEF-BECB-D9A8976168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7B6FC-64BE-470D-A014-5A21E15D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92" y="1564056"/>
            <a:ext cx="8001691" cy="53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41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If Bob signs a hash of the message “I’ll see you at 7”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It could appear that Bob signed any message whose hash collides with “I’ll see you at 7”...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h(“</a:t>
            </a:r>
            <a:r>
              <a:rPr lang="en" sz="2424"/>
              <a:t>I’ll see you at 7”) == h(“I’ll see you after I rob the bank”), Bob could be in alot of trouble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An attack like this helped the Flame malware to spread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This is also the reason Google is aiming to deprecate SHA-1</a:t>
            </a:r>
            <a:endParaRPr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What about collisions?</a:t>
            </a: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01485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This is why cryptographically secure hash functions must support additional properties:</a:t>
            </a:r>
            <a:endParaRPr/>
          </a:p>
          <a:p>
            <a:pPr lvl="1">
              <a:lnSpc>
                <a:spcPct val="150000"/>
              </a:lnSpc>
            </a:pPr>
            <a:r>
              <a:rPr lang="en" sz="2204"/>
              <a:t>It should be infeasible to find two different messages with the same hash value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It should be infeasible to recover a message from its hash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Should require a brute force approach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Small changes to a message should change the hash value so extensively that the new hash value appears uncorrelated with the old hash value</a:t>
            </a:r>
            <a:endParaRPr/>
          </a:p>
        </p:txBody>
      </p:sp>
      <p:sp>
        <p:nvSpPr>
          <p:cNvPr id="444" name="Google Shape;444;p4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Hashing for security (differences)</a:t>
            </a:r>
            <a:endParaRPr/>
          </a:p>
        </p:txBody>
      </p:sp>
      <p:sp>
        <p:nvSpPr>
          <p:cNvPr id="445" name="Google Shape;445;p4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44073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>
            <a:spLocks noGrp="1"/>
          </p:cNvSpPr>
          <p:nvPr>
            <p:ph type="body" idx="1"/>
          </p:nvPr>
        </p:nvSpPr>
        <p:spPr>
          <a:xfrm>
            <a:off x="504349" y="3368711"/>
            <a:ext cx="9068753" cy="387220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What do you do when a private key is compromised?</a:t>
            </a:r>
            <a:endParaRPr dirty="0"/>
          </a:p>
        </p:txBody>
      </p:sp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Public key isn’t perfect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8297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>
            <a:spLocks noGrp="1"/>
          </p:cNvSpPr>
          <p:nvPr>
            <p:ph type="body" idx="1"/>
          </p:nvPr>
        </p:nvSpPr>
        <p:spPr>
          <a:xfrm>
            <a:off x="504349" y="2823733"/>
            <a:ext cx="9068753" cy="441701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buNone/>
            </a:pPr>
            <a:r>
              <a:rPr lang="en" sz="3306" b="1"/>
              <a:t>NEVER IMPLEMENT YOUR OWN CRYPTO</a:t>
            </a:r>
            <a:endParaRPr sz="3306" b="1"/>
          </a:p>
          <a:p>
            <a:pPr marL="0" indent="0" algn="ctr">
              <a:buNone/>
            </a:pPr>
            <a:r>
              <a:rPr lang="en"/>
              <a:t>Use a trusted and tested library.</a:t>
            </a:r>
            <a:endParaRPr/>
          </a:p>
        </p:txBody>
      </p:sp>
      <p:sp>
        <p:nvSpPr>
          <p:cNvPr id="458" name="Google Shape;458;p5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Final note about crypto</a:t>
            </a:r>
            <a:endParaRPr/>
          </a:p>
        </p:txBody>
      </p:sp>
      <p:sp>
        <p:nvSpPr>
          <p:cNvPr id="459" name="Google Shape;459;p5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58640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2348151"/>
            <a:ext cx="9068753" cy="489240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is the minimum number of coins needed to make up a given value k?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If you were working as a cashier, what would your algorithm be to solve this problem?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Consider the change making problem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25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0742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1676088"/>
            <a:ext cx="9068753" cy="556482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At each step, the algorithm makes the choice that seems to be best at the moment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Have we seen greedy algorithms already this term?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Yes!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Building Huffman trees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Nearest neighbor approach to travelling salesman</a:t>
            </a: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a </a:t>
            </a:r>
            <a:r>
              <a:rPr lang="en" i="1"/>
              <a:t>greedy algorithm</a:t>
            </a: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26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106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04349" y="1374343"/>
            <a:ext cx="9068753" cy="58663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Nearest neighbor doesn't solve travelling salesman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Does not produce an optimal result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Does our change making algorithm solve the change making problem?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For US currency…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But what about a currency composed of pennies (1 cent), thrickels (3 cents), and fourters (4 cents)?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What denominations would it pick for k=6?</a:t>
            </a: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… But wait … </a:t>
            </a: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27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19218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04349" y="1374343"/>
            <a:ext cx="9068753" cy="58663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For greedy algorithms to produce optimal results, problems must have two properties: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Optimal substructure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Optimal solution to a subproblem leads to an optimal solution to the overall problem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The greedy choice property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Globally optimal solutions can be assembled from locally optimal choices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Why is optimal substructure not enough?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 changed about the problem?</a:t>
            </a:r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28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54863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Consider computing the Fibonacci sequence:</a:t>
            </a:r>
            <a:endParaRPr/>
          </a:p>
          <a:p>
            <a:pPr marL="0" indent="0">
              <a:lnSpc>
                <a:spcPct val="115000"/>
              </a:lnSpc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int fib(n)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if (n == 0) { return 0 };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else if (n == 1) { return 1 };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else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	return fib(n - 1) + fib(n - 2);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}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/>
              <a:t>What does the call tree for n = 5 look like?</a:t>
            </a:r>
            <a:r>
              <a:rPr lang="en" sz="2204"/>
              <a:t>	</a:t>
            </a:r>
            <a:endParaRPr sz="2204"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Finding all subproblems solutions can be inefficient</a:t>
            </a:r>
            <a:endParaRPr sz="2645"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29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BFB4D-3874-4EED-8920-FF3D491A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79" y="5896312"/>
            <a:ext cx="5760385" cy="15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RSA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fib(5)</a:t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489237" y="1271584"/>
            <a:ext cx="1279385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fib(5)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1562542" y="2947208"/>
            <a:ext cx="3918734" cy="1346164"/>
            <a:chOff x="1254825" y="2587850"/>
            <a:chExt cx="3556125" cy="1221600"/>
          </a:xfrm>
        </p:grpSpPr>
        <p:sp>
          <p:nvSpPr>
            <p:cNvPr id="81" name="Google Shape;81;p14"/>
            <p:cNvSpPr/>
            <p:nvPr/>
          </p:nvSpPr>
          <p:spPr>
            <a:xfrm>
              <a:off x="1254825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64995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3" name="Google Shape;83;p14"/>
            <p:cNvCxnSpPr>
              <a:stCxn id="81" idx="0"/>
              <a:endCxn id="84" idx="3"/>
            </p:cNvCxnSpPr>
            <p:nvPr/>
          </p:nvCxnSpPr>
          <p:spPr>
            <a:xfrm rot="10800000" flipH="1">
              <a:off x="1835325" y="2587850"/>
              <a:ext cx="7578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5" name="Google Shape;85;p14"/>
            <p:cNvCxnSpPr>
              <a:stCxn id="82" idx="0"/>
              <a:endCxn id="84" idx="5"/>
            </p:cNvCxnSpPr>
            <p:nvPr/>
          </p:nvCxnSpPr>
          <p:spPr>
            <a:xfrm rot="10800000">
              <a:off x="3414150" y="2587850"/>
              <a:ext cx="8163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6" name="Google Shape;86;p14"/>
          <p:cNvGrpSpPr/>
          <p:nvPr/>
        </p:nvGrpSpPr>
        <p:grpSpPr>
          <a:xfrm>
            <a:off x="2849888" y="2024437"/>
            <a:ext cx="2826629" cy="1052031"/>
            <a:chOff x="2423050" y="1750466"/>
            <a:chExt cx="2565075" cy="954684"/>
          </a:xfrm>
        </p:grpSpPr>
        <p:sp>
          <p:nvSpPr>
            <p:cNvPr id="84" name="Google Shape;84;p14"/>
            <p:cNvSpPr/>
            <p:nvPr/>
          </p:nvSpPr>
          <p:spPr>
            <a:xfrm>
              <a:off x="2423050" y="19047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fib(4)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7" name="Google Shape;87;p14"/>
            <p:cNvCxnSpPr>
              <a:stCxn id="84" idx="7"/>
              <a:endCxn id="79" idx="3"/>
            </p:cNvCxnSpPr>
            <p:nvPr/>
          </p:nvCxnSpPr>
          <p:spPr>
            <a:xfrm rot="10800000" flipH="1">
              <a:off x="3414025" y="1750466"/>
              <a:ext cx="15741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8" name="Google Shape;88;p14"/>
          <p:cNvGrpSpPr/>
          <p:nvPr/>
        </p:nvGrpSpPr>
        <p:grpSpPr>
          <a:xfrm>
            <a:off x="6581287" y="2024437"/>
            <a:ext cx="2389589" cy="1052031"/>
            <a:chOff x="5809175" y="1750466"/>
            <a:chExt cx="2168475" cy="954684"/>
          </a:xfrm>
        </p:grpSpPr>
        <p:sp>
          <p:nvSpPr>
            <p:cNvPr id="89" name="Google Shape;89;p14"/>
            <p:cNvSpPr/>
            <p:nvPr/>
          </p:nvSpPr>
          <p:spPr>
            <a:xfrm>
              <a:off x="6816650" y="19047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0" name="Google Shape;90;p14"/>
            <p:cNvCxnSpPr>
              <a:stCxn id="89" idx="1"/>
              <a:endCxn id="79" idx="5"/>
            </p:cNvCxnSpPr>
            <p:nvPr/>
          </p:nvCxnSpPr>
          <p:spPr>
            <a:xfrm rot="10800000">
              <a:off x="5809175" y="1750466"/>
              <a:ext cx="11775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1" name="Google Shape;91;p14"/>
          <p:cNvGrpSpPr/>
          <p:nvPr/>
        </p:nvGrpSpPr>
        <p:grpSpPr>
          <a:xfrm>
            <a:off x="906071" y="4164207"/>
            <a:ext cx="2758528" cy="1632138"/>
            <a:chOff x="659100" y="3692238"/>
            <a:chExt cx="2503275" cy="1481112"/>
          </a:xfrm>
        </p:grpSpPr>
        <p:sp>
          <p:nvSpPr>
            <p:cNvPr id="92" name="Google Shape;92;p14"/>
            <p:cNvSpPr/>
            <p:nvPr/>
          </p:nvSpPr>
          <p:spPr>
            <a:xfrm>
              <a:off x="659100" y="4372938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0013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4" name="Google Shape;94;p14"/>
            <p:cNvCxnSpPr>
              <a:stCxn id="92" idx="0"/>
              <a:endCxn id="81" idx="3"/>
            </p:cNvCxnSpPr>
            <p:nvPr/>
          </p:nvCxnSpPr>
          <p:spPr>
            <a:xfrm rot="10800000" flipH="1">
              <a:off x="1239600" y="3692238"/>
              <a:ext cx="1851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95;p14"/>
            <p:cNvCxnSpPr>
              <a:stCxn id="93" idx="0"/>
              <a:endCxn id="81" idx="5"/>
            </p:cNvCxnSpPr>
            <p:nvPr/>
          </p:nvCxnSpPr>
          <p:spPr>
            <a:xfrm rot="10800000">
              <a:off x="2245875" y="3692250"/>
              <a:ext cx="3360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6" name="Google Shape;96;p14"/>
          <p:cNvGrpSpPr/>
          <p:nvPr/>
        </p:nvGrpSpPr>
        <p:grpSpPr>
          <a:xfrm>
            <a:off x="3878161" y="4164221"/>
            <a:ext cx="2629295" cy="1632124"/>
            <a:chOff x="3356175" y="3692250"/>
            <a:chExt cx="2386000" cy="1481100"/>
          </a:xfrm>
        </p:grpSpPr>
        <p:sp>
          <p:nvSpPr>
            <p:cNvPr id="97" name="Google Shape;97;p14"/>
            <p:cNvSpPr/>
            <p:nvPr/>
          </p:nvSpPr>
          <p:spPr>
            <a:xfrm>
              <a:off x="3356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581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9" name="Google Shape;99;p14"/>
            <p:cNvCxnSpPr>
              <a:stCxn id="97" idx="0"/>
              <a:endCxn id="82" idx="3"/>
            </p:cNvCxnSpPr>
            <p:nvPr/>
          </p:nvCxnSpPr>
          <p:spPr>
            <a:xfrm rot="10800000">
              <a:off x="3819975" y="3692250"/>
              <a:ext cx="1167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0" name="Google Shape;100;p14"/>
            <p:cNvCxnSpPr>
              <a:stCxn id="98" idx="0"/>
              <a:endCxn id="82" idx="5"/>
            </p:cNvCxnSpPr>
            <p:nvPr/>
          </p:nvCxnSpPr>
          <p:spPr>
            <a:xfrm rot="10800000">
              <a:off x="4640875" y="3692250"/>
              <a:ext cx="5208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01" name="Google Shape;101;p14"/>
          <p:cNvGrpSpPr/>
          <p:nvPr/>
        </p:nvGrpSpPr>
        <p:grpSpPr>
          <a:xfrm>
            <a:off x="6577981" y="2947209"/>
            <a:ext cx="3298768" cy="2849137"/>
            <a:chOff x="5806175" y="2587850"/>
            <a:chExt cx="2993525" cy="2585500"/>
          </a:xfrm>
        </p:grpSpPr>
        <p:sp>
          <p:nvSpPr>
            <p:cNvPr id="102" name="Google Shape;102;p14"/>
            <p:cNvSpPr/>
            <p:nvPr/>
          </p:nvSpPr>
          <p:spPr>
            <a:xfrm>
              <a:off x="588640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763870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806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031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06" name="Google Shape;106;p14"/>
            <p:cNvCxnSpPr>
              <a:stCxn id="102" idx="0"/>
              <a:endCxn id="89" idx="3"/>
            </p:cNvCxnSpPr>
            <p:nvPr/>
          </p:nvCxnSpPr>
          <p:spPr>
            <a:xfrm rot="10800000" flipH="1">
              <a:off x="6466900" y="2587850"/>
              <a:ext cx="5199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" name="Google Shape;107;p14"/>
            <p:cNvCxnSpPr>
              <a:stCxn id="103" idx="0"/>
              <a:endCxn id="89" idx="5"/>
            </p:cNvCxnSpPr>
            <p:nvPr/>
          </p:nvCxnSpPr>
          <p:spPr>
            <a:xfrm rot="10800000">
              <a:off x="7807600" y="2587850"/>
              <a:ext cx="4116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8" name="Google Shape;108;p14"/>
            <p:cNvCxnSpPr>
              <a:stCxn id="104" idx="0"/>
              <a:endCxn id="102" idx="3"/>
            </p:cNvCxnSpPr>
            <p:nvPr/>
          </p:nvCxnSpPr>
          <p:spPr>
            <a:xfrm rot="10800000">
              <a:off x="6056375" y="3692250"/>
              <a:ext cx="3303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9" name="Google Shape;109;p14"/>
            <p:cNvCxnSpPr>
              <a:stCxn id="105" idx="0"/>
              <a:endCxn id="102" idx="5"/>
            </p:cNvCxnSpPr>
            <p:nvPr/>
          </p:nvCxnSpPr>
          <p:spPr>
            <a:xfrm rot="10800000">
              <a:off x="6877275" y="3692250"/>
              <a:ext cx="7344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0" name="Google Shape;110;p14"/>
          <p:cNvGrpSpPr/>
          <p:nvPr/>
        </p:nvGrpSpPr>
        <p:grpSpPr>
          <a:xfrm>
            <a:off x="200701" y="5667195"/>
            <a:ext cx="1279385" cy="1632124"/>
            <a:chOff x="19000" y="5056150"/>
            <a:chExt cx="1161000" cy="1481100"/>
          </a:xfrm>
        </p:grpSpPr>
        <p:sp>
          <p:nvSpPr>
            <p:cNvPr id="111" name="Google Shape;111;p14"/>
            <p:cNvSpPr/>
            <p:nvPr/>
          </p:nvSpPr>
          <p:spPr>
            <a:xfrm>
              <a:off x="19000" y="57368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12" name="Google Shape;112;p14"/>
            <p:cNvCxnSpPr>
              <a:stCxn id="111" idx="0"/>
              <a:endCxn id="92" idx="3"/>
            </p:cNvCxnSpPr>
            <p:nvPr/>
          </p:nvCxnSpPr>
          <p:spPr>
            <a:xfrm rot="10800000" flipH="1">
              <a:off x="599500" y="5056150"/>
              <a:ext cx="2295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3" name="Google Shape;113;p14"/>
          <p:cNvGrpSpPr/>
          <p:nvPr/>
        </p:nvGrpSpPr>
        <p:grpSpPr>
          <a:xfrm>
            <a:off x="1611440" y="5667195"/>
            <a:ext cx="1279385" cy="1632124"/>
            <a:chOff x="1299200" y="5056150"/>
            <a:chExt cx="1161000" cy="1481100"/>
          </a:xfrm>
        </p:grpSpPr>
        <p:sp>
          <p:nvSpPr>
            <p:cNvPr id="114" name="Google Shape;114;p14"/>
            <p:cNvSpPr/>
            <p:nvPr/>
          </p:nvSpPr>
          <p:spPr>
            <a:xfrm>
              <a:off x="1299200" y="57368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15" name="Google Shape;115;p14"/>
            <p:cNvCxnSpPr>
              <a:stCxn id="114" idx="0"/>
              <a:endCxn id="92" idx="5"/>
            </p:cNvCxnSpPr>
            <p:nvPr/>
          </p:nvCxnSpPr>
          <p:spPr>
            <a:xfrm rot="10800000">
              <a:off x="1650200" y="5056150"/>
              <a:ext cx="2295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6" name="Google Shape;116;p14"/>
          <p:cNvGrpSpPr/>
          <p:nvPr/>
        </p:nvGrpSpPr>
        <p:grpSpPr>
          <a:xfrm>
            <a:off x="200702" y="2024438"/>
            <a:ext cx="9676047" cy="5274881"/>
            <a:chOff x="171400" y="1902866"/>
            <a:chExt cx="8780700" cy="4786784"/>
          </a:xfrm>
        </p:grpSpPr>
        <p:grpSp>
          <p:nvGrpSpPr>
            <p:cNvPr id="117" name="Google Shape;117;p14"/>
            <p:cNvGrpSpPr/>
            <p:nvPr/>
          </p:nvGrpSpPr>
          <p:grpSpPr>
            <a:xfrm>
              <a:off x="1407225" y="2740250"/>
              <a:ext cx="3556125" cy="1221600"/>
              <a:chOff x="1254825" y="2587850"/>
              <a:chExt cx="3556125" cy="1221600"/>
            </a:xfrm>
          </p:grpSpPr>
          <p:sp>
            <p:nvSpPr>
              <p:cNvPr id="118" name="Google Shape;118;p14"/>
              <p:cNvSpPr/>
              <p:nvPr/>
            </p:nvSpPr>
            <p:spPr>
              <a:xfrm>
                <a:off x="1254825" y="3009050"/>
                <a:ext cx="1161000" cy="800400"/>
              </a:xfrm>
              <a:prstGeom prst="ellipse">
                <a:avLst/>
              </a:prstGeom>
              <a:solidFill>
                <a:srgbClr val="F4CCCC"/>
              </a:solidFill>
              <a:ln w="19050" cap="flat" cmpd="sng">
                <a:solidFill>
                  <a:srgbClr val="99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fib(3)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3649950" y="3009050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0" name="Google Shape;120;p14"/>
              <p:cNvCxnSpPr>
                <a:stCxn id="118" idx="0"/>
                <a:endCxn id="121" idx="3"/>
              </p:cNvCxnSpPr>
              <p:nvPr/>
            </p:nvCxnSpPr>
            <p:spPr>
              <a:xfrm rot="10800000" flipH="1">
                <a:off x="1835325" y="2587850"/>
                <a:ext cx="7578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2" name="Google Shape;122;p14"/>
              <p:cNvCxnSpPr>
                <a:stCxn id="119" idx="0"/>
                <a:endCxn id="121" idx="5"/>
              </p:cNvCxnSpPr>
              <p:nvPr/>
            </p:nvCxnSpPr>
            <p:spPr>
              <a:xfrm rot="10800000">
                <a:off x="3414150" y="2587850"/>
                <a:ext cx="8163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3" name="Google Shape;123;p14"/>
            <p:cNvGrpSpPr/>
            <p:nvPr/>
          </p:nvGrpSpPr>
          <p:grpSpPr>
            <a:xfrm>
              <a:off x="2575450" y="1902866"/>
              <a:ext cx="2565075" cy="954684"/>
              <a:chOff x="2423050" y="1750466"/>
              <a:chExt cx="2565075" cy="954684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2423050" y="1904750"/>
                <a:ext cx="1161000" cy="800400"/>
              </a:xfrm>
              <a:prstGeom prst="ellipse">
                <a:avLst/>
              </a:prstGeom>
              <a:solidFill>
                <a:srgbClr val="C9DAF8"/>
              </a:solidFill>
              <a:ln w="19050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fib(4)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4" name="Google Shape;124;p14"/>
              <p:cNvCxnSpPr>
                <a:stCxn id="121" idx="7"/>
                <a:endCxn id="125" idx="3"/>
              </p:cNvCxnSpPr>
              <p:nvPr/>
            </p:nvCxnSpPr>
            <p:spPr>
              <a:xfrm rot="10800000" flipH="1">
                <a:off x="3414025" y="1750466"/>
                <a:ext cx="1574100" cy="27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6" name="Google Shape;126;p14"/>
            <p:cNvGrpSpPr/>
            <p:nvPr/>
          </p:nvGrpSpPr>
          <p:grpSpPr>
            <a:xfrm>
              <a:off x="5961575" y="1902866"/>
              <a:ext cx="2168475" cy="954684"/>
              <a:chOff x="5809175" y="1750466"/>
              <a:chExt cx="2168475" cy="954684"/>
            </a:xfrm>
          </p:grpSpPr>
          <p:sp>
            <p:nvSpPr>
              <p:cNvPr id="127" name="Google Shape;127;p14"/>
              <p:cNvSpPr/>
              <p:nvPr/>
            </p:nvSpPr>
            <p:spPr>
              <a:xfrm>
                <a:off x="6816650" y="1904750"/>
                <a:ext cx="1161000" cy="800400"/>
              </a:xfrm>
              <a:prstGeom prst="ellipse">
                <a:avLst/>
              </a:prstGeom>
              <a:solidFill>
                <a:srgbClr val="F4CCCC"/>
              </a:solidFill>
              <a:ln w="19050" cap="flat" cmpd="sng">
                <a:solidFill>
                  <a:srgbClr val="99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fib(3)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8" name="Google Shape;128;p14"/>
              <p:cNvCxnSpPr>
                <a:stCxn id="127" idx="1"/>
                <a:endCxn id="125" idx="5"/>
              </p:cNvCxnSpPr>
              <p:nvPr/>
            </p:nvCxnSpPr>
            <p:spPr>
              <a:xfrm rot="10800000">
                <a:off x="5809175" y="1750466"/>
                <a:ext cx="1177500" cy="27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9" name="Google Shape;129;p14"/>
            <p:cNvGrpSpPr/>
            <p:nvPr/>
          </p:nvGrpSpPr>
          <p:grpSpPr>
            <a:xfrm>
              <a:off x="811500" y="3844638"/>
              <a:ext cx="2503275" cy="1481112"/>
              <a:chOff x="659100" y="3692238"/>
              <a:chExt cx="2503275" cy="1481112"/>
            </a:xfrm>
          </p:grpSpPr>
          <p:sp>
            <p:nvSpPr>
              <p:cNvPr id="130" name="Google Shape;130;p14"/>
              <p:cNvSpPr/>
              <p:nvPr/>
            </p:nvSpPr>
            <p:spPr>
              <a:xfrm>
                <a:off x="659100" y="4372938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20013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32" name="Google Shape;132;p14"/>
              <p:cNvCxnSpPr>
                <a:stCxn id="130" idx="0"/>
                <a:endCxn id="118" idx="3"/>
              </p:cNvCxnSpPr>
              <p:nvPr/>
            </p:nvCxnSpPr>
            <p:spPr>
              <a:xfrm rot="10800000" flipH="1">
                <a:off x="1239600" y="3692238"/>
                <a:ext cx="1851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3" name="Google Shape;133;p14"/>
              <p:cNvCxnSpPr>
                <a:stCxn id="131" idx="0"/>
                <a:endCxn id="118" idx="5"/>
              </p:cNvCxnSpPr>
              <p:nvPr/>
            </p:nvCxnSpPr>
            <p:spPr>
              <a:xfrm rot="10800000">
                <a:off x="2245875" y="3692250"/>
                <a:ext cx="3360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34" name="Google Shape;134;p14"/>
            <p:cNvGrpSpPr/>
            <p:nvPr/>
          </p:nvGrpSpPr>
          <p:grpSpPr>
            <a:xfrm>
              <a:off x="3508575" y="3844650"/>
              <a:ext cx="2386000" cy="1481100"/>
              <a:chOff x="3356175" y="3692250"/>
              <a:chExt cx="2386000" cy="1481100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33561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4581175" y="43729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37" name="Google Shape;137;p14"/>
              <p:cNvCxnSpPr>
                <a:stCxn id="135" idx="0"/>
                <a:endCxn id="119" idx="3"/>
              </p:cNvCxnSpPr>
              <p:nvPr/>
            </p:nvCxnSpPr>
            <p:spPr>
              <a:xfrm rot="10800000">
                <a:off x="3819975" y="3692250"/>
                <a:ext cx="1167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" name="Google Shape;138;p14"/>
              <p:cNvCxnSpPr>
                <a:stCxn id="136" idx="0"/>
                <a:endCxn id="119" idx="5"/>
              </p:cNvCxnSpPr>
              <p:nvPr/>
            </p:nvCxnSpPr>
            <p:spPr>
              <a:xfrm rot="10800000">
                <a:off x="4640875" y="3692250"/>
                <a:ext cx="5208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39" name="Google Shape;139;p14"/>
            <p:cNvGrpSpPr/>
            <p:nvPr/>
          </p:nvGrpSpPr>
          <p:grpSpPr>
            <a:xfrm>
              <a:off x="5958575" y="2740250"/>
              <a:ext cx="2993525" cy="2585500"/>
              <a:chOff x="5806175" y="2587850"/>
              <a:chExt cx="2993525" cy="258550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5886400" y="3009050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7638700" y="30090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58061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7031175" y="43729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44" name="Google Shape;144;p14"/>
              <p:cNvCxnSpPr>
                <a:stCxn id="140" idx="0"/>
                <a:endCxn id="127" idx="3"/>
              </p:cNvCxnSpPr>
              <p:nvPr/>
            </p:nvCxnSpPr>
            <p:spPr>
              <a:xfrm rot="10800000" flipH="1">
                <a:off x="6466900" y="2587850"/>
                <a:ext cx="5199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5" name="Google Shape;145;p14"/>
              <p:cNvCxnSpPr>
                <a:stCxn id="141" idx="0"/>
                <a:endCxn id="127" idx="5"/>
              </p:cNvCxnSpPr>
              <p:nvPr/>
            </p:nvCxnSpPr>
            <p:spPr>
              <a:xfrm rot="10800000">
                <a:off x="7807600" y="2587850"/>
                <a:ext cx="4116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6" name="Google Shape;146;p14"/>
              <p:cNvCxnSpPr>
                <a:stCxn id="142" idx="0"/>
                <a:endCxn id="140" idx="3"/>
              </p:cNvCxnSpPr>
              <p:nvPr/>
            </p:nvCxnSpPr>
            <p:spPr>
              <a:xfrm rot="10800000">
                <a:off x="6056375" y="3692250"/>
                <a:ext cx="3303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7" name="Google Shape;147;p14"/>
              <p:cNvCxnSpPr>
                <a:stCxn id="143" idx="0"/>
                <a:endCxn id="140" idx="5"/>
              </p:cNvCxnSpPr>
              <p:nvPr/>
            </p:nvCxnSpPr>
            <p:spPr>
              <a:xfrm rot="10800000">
                <a:off x="6877275" y="3692250"/>
                <a:ext cx="7344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48" name="Google Shape;148;p14"/>
            <p:cNvGrpSpPr/>
            <p:nvPr/>
          </p:nvGrpSpPr>
          <p:grpSpPr>
            <a:xfrm>
              <a:off x="171400" y="5208550"/>
              <a:ext cx="1161000" cy="1481100"/>
              <a:chOff x="19000" y="5056150"/>
              <a:chExt cx="1161000" cy="1481100"/>
            </a:xfrm>
          </p:grpSpPr>
          <p:sp>
            <p:nvSpPr>
              <p:cNvPr id="149" name="Google Shape;149;p14"/>
              <p:cNvSpPr/>
              <p:nvPr/>
            </p:nvSpPr>
            <p:spPr>
              <a:xfrm>
                <a:off x="19000" y="57368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50" name="Google Shape;150;p14"/>
              <p:cNvCxnSpPr>
                <a:stCxn id="149" idx="0"/>
                <a:endCxn id="130" idx="3"/>
              </p:cNvCxnSpPr>
              <p:nvPr/>
            </p:nvCxnSpPr>
            <p:spPr>
              <a:xfrm rot="10800000" flipH="1">
                <a:off x="599500" y="5056150"/>
                <a:ext cx="2295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51" name="Google Shape;151;p14"/>
            <p:cNvGrpSpPr/>
            <p:nvPr/>
          </p:nvGrpSpPr>
          <p:grpSpPr>
            <a:xfrm>
              <a:off x="1451600" y="5208550"/>
              <a:ext cx="1161000" cy="1481100"/>
              <a:chOff x="1299200" y="5056150"/>
              <a:chExt cx="1161000" cy="1481100"/>
            </a:xfrm>
          </p:grpSpPr>
          <p:sp>
            <p:nvSpPr>
              <p:cNvPr id="152" name="Google Shape;152;p14"/>
              <p:cNvSpPr/>
              <p:nvPr/>
            </p:nvSpPr>
            <p:spPr>
              <a:xfrm>
                <a:off x="1299200" y="57368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53" name="Google Shape;153;p14"/>
              <p:cNvCxnSpPr>
                <a:stCxn id="152" idx="0"/>
                <a:endCxn id="130" idx="5"/>
              </p:cNvCxnSpPr>
              <p:nvPr/>
            </p:nvCxnSpPr>
            <p:spPr>
              <a:xfrm rot="10800000">
                <a:off x="1650200" y="5056150"/>
                <a:ext cx="2295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54" name="Google Shape;154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6058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How do we improve?</a:t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5489237" y="1274697"/>
            <a:ext cx="1279385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fib(5)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1562540" y="3414470"/>
            <a:ext cx="1279385" cy="882015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fib(3)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62" name="Google Shape;162;p15"/>
          <p:cNvCxnSpPr>
            <a:stCxn id="161" idx="0"/>
            <a:endCxn id="163" idx="3"/>
          </p:cNvCxnSpPr>
          <p:nvPr/>
        </p:nvCxnSpPr>
        <p:spPr>
          <a:xfrm rot="10800000" flipH="1">
            <a:off x="2202233" y="2950321"/>
            <a:ext cx="835071" cy="464149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5"/>
          <p:cNvSpPr/>
          <p:nvPr/>
        </p:nvSpPr>
        <p:spPr>
          <a:xfrm>
            <a:off x="2849887" y="2197568"/>
            <a:ext cx="1279385" cy="882015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fib(4)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64" name="Google Shape;164;p15"/>
          <p:cNvCxnSpPr>
            <a:stCxn id="163" idx="7"/>
            <a:endCxn id="165" idx="3"/>
          </p:cNvCxnSpPr>
          <p:nvPr/>
        </p:nvCxnSpPr>
        <p:spPr>
          <a:xfrm rot="10800000" flipH="1">
            <a:off x="3941909" y="2027551"/>
            <a:ext cx="1734607" cy="299184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6" name="Google Shape;166;p15"/>
          <p:cNvGrpSpPr/>
          <p:nvPr/>
        </p:nvGrpSpPr>
        <p:grpSpPr>
          <a:xfrm>
            <a:off x="6581287" y="2027551"/>
            <a:ext cx="2389589" cy="1052031"/>
            <a:chOff x="5971825" y="1851441"/>
            <a:chExt cx="2168475" cy="954684"/>
          </a:xfrm>
        </p:grpSpPr>
        <p:sp>
          <p:nvSpPr>
            <p:cNvPr id="167" name="Google Shape;167;p15"/>
            <p:cNvSpPr/>
            <p:nvPr/>
          </p:nvSpPr>
          <p:spPr>
            <a:xfrm>
              <a:off x="6979300" y="2005725"/>
              <a:ext cx="1161000" cy="800400"/>
            </a:xfrm>
            <a:prstGeom prst="ellipse">
              <a:avLst/>
            </a:prstGeom>
            <a:solidFill>
              <a:srgbClr val="F4CCCC"/>
            </a:solidFill>
            <a:ln w="1905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8" name="Google Shape;168;p15"/>
            <p:cNvCxnSpPr>
              <a:stCxn id="167" idx="1"/>
              <a:endCxn id="165" idx="5"/>
            </p:cNvCxnSpPr>
            <p:nvPr/>
          </p:nvCxnSpPr>
          <p:spPr>
            <a:xfrm rot="10800000">
              <a:off x="5971825" y="1851441"/>
              <a:ext cx="11775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69" name="Google Shape;169;p15"/>
          <p:cNvSpPr/>
          <p:nvPr/>
        </p:nvSpPr>
        <p:spPr>
          <a:xfrm>
            <a:off x="906071" y="4917431"/>
            <a:ext cx="1279385" cy="882015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fib(2)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70" name="Google Shape;170;p15"/>
          <p:cNvCxnSpPr>
            <a:stCxn id="169" idx="0"/>
            <a:endCxn id="161" idx="3"/>
          </p:cNvCxnSpPr>
          <p:nvPr/>
        </p:nvCxnSpPr>
        <p:spPr>
          <a:xfrm rot="10800000" flipH="1">
            <a:off x="1545763" y="4167320"/>
            <a:ext cx="203974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71" name="Google Shape;171;p15"/>
          <p:cNvGrpSpPr/>
          <p:nvPr/>
        </p:nvGrpSpPr>
        <p:grpSpPr>
          <a:xfrm>
            <a:off x="3942047" y="2950321"/>
            <a:ext cx="4003724" cy="1346164"/>
            <a:chOff x="3576800" y="2688825"/>
            <a:chExt cx="3633250" cy="1221600"/>
          </a:xfrm>
        </p:grpSpPr>
        <p:sp>
          <p:nvSpPr>
            <p:cNvPr id="172" name="Google Shape;172;p15"/>
            <p:cNvSpPr/>
            <p:nvPr/>
          </p:nvSpPr>
          <p:spPr>
            <a:xfrm>
              <a:off x="3812600" y="3110025"/>
              <a:ext cx="1161000" cy="800400"/>
            </a:xfrm>
            <a:prstGeom prst="ellipse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3" name="Google Shape;173;p15"/>
            <p:cNvCxnSpPr>
              <a:stCxn id="172" idx="0"/>
              <a:endCxn id="163" idx="5"/>
            </p:cNvCxnSpPr>
            <p:nvPr/>
          </p:nvCxnSpPr>
          <p:spPr>
            <a:xfrm rot="10800000">
              <a:off x="3576800" y="2688825"/>
              <a:ext cx="8163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4" name="Google Shape;174;p15"/>
            <p:cNvSpPr/>
            <p:nvPr/>
          </p:nvSpPr>
          <p:spPr>
            <a:xfrm>
              <a:off x="6049050" y="3110025"/>
              <a:ext cx="1161000" cy="800400"/>
            </a:xfrm>
            <a:prstGeom prst="ellipse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5" name="Google Shape;175;p15"/>
            <p:cNvCxnSpPr>
              <a:stCxn id="174" idx="0"/>
              <a:endCxn id="167" idx="3"/>
            </p:cNvCxnSpPr>
            <p:nvPr/>
          </p:nvCxnSpPr>
          <p:spPr>
            <a:xfrm rot="10800000" flipH="1">
              <a:off x="6629550" y="2688825"/>
              <a:ext cx="5199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6" name="Google Shape;176;p15"/>
          <p:cNvGrpSpPr/>
          <p:nvPr/>
        </p:nvGrpSpPr>
        <p:grpSpPr>
          <a:xfrm>
            <a:off x="2385215" y="2950322"/>
            <a:ext cx="7491534" cy="2849137"/>
            <a:chOff x="2164025" y="2688825"/>
            <a:chExt cx="6798325" cy="2585500"/>
          </a:xfrm>
        </p:grpSpPr>
        <p:sp>
          <p:nvSpPr>
            <p:cNvPr id="177" name="Google Shape;177;p15"/>
            <p:cNvSpPr/>
            <p:nvPr/>
          </p:nvSpPr>
          <p:spPr>
            <a:xfrm>
              <a:off x="21640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8" name="Google Shape;178;p15"/>
            <p:cNvCxnSpPr>
              <a:stCxn id="177" idx="0"/>
              <a:endCxn id="161" idx="5"/>
            </p:cNvCxnSpPr>
            <p:nvPr/>
          </p:nvCxnSpPr>
          <p:spPr>
            <a:xfrm rot="10800000">
              <a:off x="2408525" y="3793225"/>
              <a:ext cx="3360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9" name="Google Shape;179;p15"/>
            <p:cNvSpPr/>
            <p:nvPr/>
          </p:nvSpPr>
          <p:spPr>
            <a:xfrm>
              <a:off x="35188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0" name="Google Shape;180;p15"/>
            <p:cNvCxnSpPr>
              <a:stCxn id="179" idx="0"/>
              <a:endCxn id="172" idx="3"/>
            </p:cNvCxnSpPr>
            <p:nvPr/>
          </p:nvCxnSpPr>
          <p:spPr>
            <a:xfrm rot="10800000">
              <a:off x="3982625" y="3793225"/>
              <a:ext cx="1167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1" name="Google Shape;181;p15"/>
            <p:cNvSpPr/>
            <p:nvPr/>
          </p:nvSpPr>
          <p:spPr>
            <a:xfrm>
              <a:off x="7801350" y="31100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9688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3" name="Google Shape;183;p15"/>
            <p:cNvCxnSpPr>
              <a:stCxn id="181" idx="0"/>
              <a:endCxn id="167" idx="5"/>
            </p:cNvCxnSpPr>
            <p:nvPr/>
          </p:nvCxnSpPr>
          <p:spPr>
            <a:xfrm rot="10800000">
              <a:off x="7970250" y="2688825"/>
              <a:ext cx="4116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4" name="Google Shape;184;p15"/>
            <p:cNvCxnSpPr>
              <a:stCxn id="182" idx="0"/>
              <a:endCxn id="174" idx="3"/>
            </p:cNvCxnSpPr>
            <p:nvPr/>
          </p:nvCxnSpPr>
          <p:spPr>
            <a:xfrm rot="10800000">
              <a:off x="6219025" y="3793225"/>
              <a:ext cx="3303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5" name="Google Shape;185;p15"/>
          <p:cNvGrpSpPr/>
          <p:nvPr/>
        </p:nvGrpSpPr>
        <p:grpSpPr>
          <a:xfrm>
            <a:off x="5228071" y="4167334"/>
            <a:ext cx="3979205" cy="1632124"/>
            <a:chOff x="4743825" y="3793225"/>
            <a:chExt cx="3611000" cy="1481100"/>
          </a:xfrm>
        </p:grpSpPr>
        <p:sp>
          <p:nvSpPr>
            <p:cNvPr id="186" name="Google Shape;186;p15"/>
            <p:cNvSpPr/>
            <p:nvPr/>
          </p:nvSpPr>
          <p:spPr>
            <a:xfrm>
              <a:off x="4743825" y="4473925"/>
              <a:ext cx="1161000" cy="800400"/>
            </a:xfrm>
            <a:prstGeom prst="ellipse">
              <a:avLst/>
            </a:prstGeom>
            <a:solidFill>
              <a:srgbClr val="FFF2CC"/>
            </a:solidFill>
            <a:ln w="190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7193825" y="4473925"/>
              <a:ext cx="1161000" cy="800400"/>
            </a:xfrm>
            <a:prstGeom prst="ellipse">
              <a:avLst/>
            </a:prstGeom>
            <a:solidFill>
              <a:srgbClr val="FFF2CC"/>
            </a:solidFill>
            <a:ln w="190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grpSp>
          <p:nvGrpSpPr>
            <p:cNvPr id="188" name="Google Shape;188;p15"/>
            <p:cNvGrpSpPr/>
            <p:nvPr/>
          </p:nvGrpSpPr>
          <p:grpSpPr>
            <a:xfrm>
              <a:off x="4803525" y="3793225"/>
              <a:ext cx="2970800" cy="680700"/>
              <a:chOff x="4803525" y="3793225"/>
              <a:chExt cx="2970800" cy="680700"/>
            </a:xfrm>
          </p:grpSpPr>
          <p:cxnSp>
            <p:nvCxnSpPr>
              <p:cNvPr id="189" name="Google Shape;189;p15"/>
              <p:cNvCxnSpPr>
                <a:stCxn id="186" idx="0"/>
                <a:endCxn id="172" idx="5"/>
              </p:cNvCxnSpPr>
              <p:nvPr/>
            </p:nvCxnSpPr>
            <p:spPr>
              <a:xfrm rot="10800000">
                <a:off x="4803525" y="3793225"/>
                <a:ext cx="5208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0" name="Google Shape;190;p15"/>
              <p:cNvCxnSpPr>
                <a:stCxn id="187" idx="0"/>
                <a:endCxn id="174" idx="5"/>
              </p:cNvCxnSpPr>
              <p:nvPr/>
            </p:nvCxnSpPr>
            <p:spPr>
              <a:xfrm rot="10800000">
                <a:off x="7039925" y="3793225"/>
                <a:ext cx="7344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91" name="Google Shape;191;p15"/>
          <p:cNvSpPr/>
          <p:nvPr/>
        </p:nvSpPr>
        <p:spPr>
          <a:xfrm>
            <a:off x="200701" y="6420417"/>
            <a:ext cx="1279385" cy="882015"/>
          </a:xfrm>
          <a:prstGeom prst="ellipse">
            <a:avLst/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fib(1)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2" name="Google Shape;192;p15"/>
          <p:cNvCxnSpPr>
            <a:stCxn id="191" idx="0"/>
            <a:endCxn id="169" idx="3"/>
          </p:cNvCxnSpPr>
          <p:nvPr/>
        </p:nvCxnSpPr>
        <p:spPr>
          <a:xfrm rot="10800000" flipH="1">
            <a:off x="840394" y="5670308"/>
            <a:ext cx="252901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15"/>
          <p:cNvSpPr/>
          <p:nvPr/>
        </p:nvSpPr>
        <p:spPr>
          <a:xfrm>
            <a:off x="1611440" y="6420417"/>
            <a:ext cx="1279385" cy="882015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fib(0)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4" name="Google Shape;194;p15"/>
          <p:cNvCxnSpPr>
            <a:stCxn id="193" idx="0"/>
            <a:endCxn id="169" idx="5"/>
          </p:cNvCxnSpPr>
          <p:nvPr/>
        </p:nvCxnSpPr>
        <p:spPr>
          <a:xfrm rot="10800000">
            <a:off x="1998232" y="5670308"/>
            <a:ext cx="252901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15"/>
          <p:cNvCxnSpPr>
            <a:stCxn id="193" idx="0"/>
            <a:endCxn id="172" idx="5"/>
          </p:cNvCxnSpPr>
          <p:nvPr/>
        </p:nvCxnSpPr>
        <p:spPr>
          <a:xfrm rot="10800000" flipH="1">
            <a:off x="2251132" y="4167445"/>
            <a:ext cx="3042753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15"/>
          <p:cNvCxnSpPr>
            <a:stCxn id="193" idx="0"/>
            <a:endCxn id="174" idx="5"/>
          </p:cNvCxnSpPr>
          <p:nvPr/>
        </p:nvCxnSpPr>
        <p:spPr>
          <a:xfrm rot="10800000" flipH="1">
            <a:off x="2251133" y="4167445"/>
            <a:ext cx="5507304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15"/>
          <p:cNvCxnSpPr>
            <a:stCxn id="191" idx="0"/>
            <a:endCxn id="161" idx="5"/>
          </p:cNvCxnSpPr>
          <p:nvPr/>
        </p:nvCxnSpPr>
        <p:spPr>
          <a:xfrm rot="10800000" flipH="1">
            <a:off x="840394" y="4167445"/>
            <a:ext cx="1814279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5"/>
          <p:cNvCxnSpPr>
            <a:stCxn id="191" idx="0"/>
            <a:endCxn id="172" idx="3"/>
          </p:cNvCxnSpPr>
          <p:nvPr/>
        </p:nvCxnSpPr>
        <p:spPr>
          <a:xfrm rot="10800000" flipH="1">
            <a:off x="840394" y="4167445"/>
            <a:ext cx="3548887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5"/>
          <p:cNvCxnSpPr>
            <a:stCxn id="191" idx="0"/>
            <a:endCxn id="174" idx="3"/>
          </p:cNvCxnSpPr>
          <p:nvPr/>
        </p:nvCxnSpPr>
        <p:spPr>
          <a:xfrm rot="10800000" flipH="1">
            <a:off x="840394" y="4167445"/>
            <a:ext cx="6013437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15"/>
          <p:cNvCxnSpPr>
            <a:stCxn id="191" idx="0"/>
            <a:endCxn id="167" idx="5"/>
          </p:cNvCxnSpPr>
          <p:nvPr/>
        </p:nvCxnSpPr>
        <p:spPr>
          <a:xfrm rot="10800000" flipH="1">
            <a:off x="840394" y="2950542"/>
            <a:ext cx="7943092" cy="3469876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15"/>
          <p:cNvCxnSpPr>
            <a:stCxn id="169" idx="0"/>
            <a:endCxn id="163" idx="5"/>
          </p:cNvCxnSpPr>
          <p:nvPr/>
        </p:nvCxnSpPr>
        <p:spPr>
          <a:xfrm rot="10800000" flipH="1">
            <a:off x="1545764" y="2950418"/>
            <a:ext cx="2396118" cy="1967012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15"/>
          <p:cNvCxnSpPr>
            <a:stCxn id="169" idx="0"/>
            <a:endCxn id="167" idx="3"/>
          </p:cNvCxnSpPr>
          <p:nvPr/>
        </p:nvCxnSpPr>
        <p:spPr>
          <a:xfrm rot="10800000" flipH="1">
            <a:off x="1545764" y="2950418"/>
            <a:ext cx="6333118" cy="1967012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15"/>
          <p:cNvCxnSpPr>
            <a:stCxn id="161" idx="0"/>
            <a:endCxn id="160" idx="5"/>
          </p:cNvCxnSpPr>
          <p:nvPr/>
        </p:nvCxnSpPr>
        <p:spPr>
          <a:xfrm rot="10800000" flipH="1">
            <a:off x="2202233" y="2027644"/>
            <a:ext cx="4378999" cy="1386826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8809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int[] F = new int[n+1];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F[0] = 0; 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F[1] = 1;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for(int i = 2; i &lt;= n; i++) { F[i] = -1 };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dp_fib(x)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(F[x] == -1)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F[x] = dp_fib(x-1) + dp_fib(x-2);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F[x];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Memoization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1945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bottomup_fib(n)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(n == 0)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0;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int[] F = new int[n+1];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F[0] = 0; 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F[1] = 1;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for(int i = 2; i &lt;= n; i++)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F[i] = F[i-1] + F[i-2];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F[n];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Note that we can also do this bottom-up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82809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>
            <a:spLocks noGrp="1"/>
          </p:cNvSpPr>
          <p:nvPr>
            <p:ph type="body" idx="1"/>
          </p:nvPr>
        </p:nvSpPr>
        <p:spPr>
          <a:xfrm>
            <a:off x="-1280161" y="1448927"/>
            <a:ext cx="6988629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improve_bottomup_fib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cur = 1;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new;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new =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+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cur = new;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dirty="0"/>
          </a:p>
        </p:txBody>
      </p:sp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Can we improve this bottom-up approach?</a:t>
            </a:r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34</a:t>
            </a:fld>
            <a:endParaRPr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D07C9-B296-4F73-8A97-FAF9233D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48" y="4160519"/>
            <a:ext cx="4489787" cy="29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To problems with two properties: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Optimal substructure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Optimal solution to a subproblem leads to an optimal solution to the overall problem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Overlapping subproblems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Naively, we would need to recompute the same subproblem multiple times</a:t>
            </a:r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Where can we apply dynamic programming?</a:t>
            </a:r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5137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body" idx="1"/>
          </p:nvPr>
        </p:nvSpPr>
        <p:spPr>
          <a:xfrm>
            <a:off x="504349" y="2155059"/>
            <a:ext cx="9068753" cy="508580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Given a knapsack that can hold a weight limit L, and a set of n types items that each has a weight (</a:t>
            </a:r>
            <a:r>
              <a:rPr lang="en" dirty="0" err="1"/>
              <a:t>w</a:t>
            </a:r>
            <a:r>
              <a:rPr lang="en" baseline="-25000" dirty="0" err="1"/>
              <a:t>i</a:t>
            </a:r>
            <a:r>
              <a:rPr lang="en" dirty="0"/>
              <a:t>) and value (v</a:t>
            </a:r>
            <a:r>
              <a:rPr lang="en" baseline="-25000" dirty="0"/>
              <a:t>i</a:t>
            </a:r>
            <a:r>
              <a:rPr lang="en" dirty="0"/>
              <a:t>), what is the maximum value we can fit in the knapsack if we assume we have unbounded copies of each item?</a:t>
            </a:r>
            <a:endParaRPr dirty="0"/>
          </a:p>
        </p:txBody>
      </p:sp>
      <p:sp>
        <p:nvSpPr>
          <p:cNvPr id="238" name="Google Shape;23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unbounded knapsack problem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24887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Recursive example</a:t>
            </a:r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37</a:t>
            </a:fld>
            <a:endParaRPr kern="0"/>
          </a:p>
        </p:txBody>
      </p:sp>
      <p:grpSp>
        <p:nvGrpSpPr>
          <p:cNvPr id="246" name="Google Shape;246;p21"/>
          <p:cNvGrpSpPr/>
          <p:nvPr/>
        </p:nvGrpSpPr>
        <p:grpSpPr>
          <a:xfrm>
            <a:off x="6541608" y="1297360"/>
            <a:ext cx="3095794" cy="1949656"/>
            <a:chOff x="5935817" y="1174792"/>
            <a:chExt cx="2809333" cy="1769250"/>
          </a:xfrm>
        </p:grpSpPr>
        <p:pic>
          <p:nvPicPr>
            <p:cNvPr id="247" name="Google Shape;24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35817" y="1174792"/>
              <a:ext cx="1535525" cy="17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1"/>
            <p:cNvSpPr/>
            <p:nvPr/>
          </p:nvSpPr>
          <p:spPr>
            <a:xfrm>
              <a:off x="7471350" y="1604175"/>
              <a:ext cx="12738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10 lb.</a:t>
              </a:r>
              <a:b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capacity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49" name="Google Shape;249;p21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250" name="Google Shape;250;p21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52" name="Google Shape;252;p21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253" name="Google Shape;25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21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255" name="Google Shape;255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57" name="Google Shape;257;p21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258" name="Google Shape;25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21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260" name="Google Shape;260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62" name="Google Shape;262;p21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263" name="Google Shape;263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" name="Google Shape;264;p21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265" name="Google Shape;265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67" name="Google Shape;267;p21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268" name="Google Shape;26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9" name="Google Shape;269;p21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270" name="Google Shape;270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272" name="Google Shape;272;p21"/>
          <p:cNvSpPr/>
          <p:nvPr/>
        </p:nvSpPr>
        <p:spPr>
          <a:xfrm>
            <a:off x="2864846" y="3364771"/>
            <a:ext cx="4700994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How much value in 10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73" name="Google Shape;273;p21"/>
          <p:cNvGrpSpPr/>
          <p:nvPr/>
        </p:nvGrpSpPr>
        <p:grpSpPr>
          <a:xfrm>
            <a:off x="1566481" y="3672219"/>
            <a:ext cx="1881058" cy="644927"/>
            <a:chOff x="1421050" y="3329900"/>
            <a:chExt cx="1707000" cy="585250"/>
          </a:xfrm>
        </p:grpSpPr>
        <p:cxnSp>
          <p:nvCxnSpPr>
            <p:cNvPr id="274" name="Google Shape;274;p21"/>
            <p:cNvCxnSpPr>
              <a:endCxn id="275" idx="0"/>
            </p:cNvCxnSpPr>
            <p:nvPr/>
          </p:nvCxnSpPr>
          <p:spPr>
            <a:xfrm flipH="1">
              <a:off x="1421050" y="3656550"/>
              <a:ext cx="1707000" cy="25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76" name="Google Shape;27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8149" y="33299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21"/>
          <p:cNvGrpSpPr/>
          <p:nvPr/>
        </p:nvGrpSpPr>
        <p:grpSpPr>
          <a:xfrm>
            <a:off x="4073928" y="4040278"/>
            <a:ext cx="562910" cy="915735"/>
            <a:chOff x="3696478" y="3663900"/>
            <a:chExt cx="510822" cy="831000"/>
          </a:xfrm>
        </p:grpSpPr>
        <p:cxnSp>
          <p:nvCxnSpPr>
            <p:cNvPr id="278" name="Google Shape;278;p21"/>
            <p:cNvCxnSpPr>
              <a:endCxn id="279" idx="0"/>
            </p:cNvCxnSpPr>
            <p:nvPr/>
          </p:nvCxnSpPr>
          <p:spPr>
            <a:xfrm flipH="1">
              <a:off x="3711100" y="3663900"/>
              <a:ext cx="496200" cy="83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0" name="Google Shape;28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6478" y="38548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1"/>
          <p:cNvGrpSpPr/>
          <p:nvPr/>
        </p:nvGrpSpPr>
        <p:grpSpPr>
          <a:xfrm>
            <a:off x="5996362" y="4048543"/>
            <a:ext cx="753669" cy="931603"/>
            <a:chOff x="5441025" y="3671400"/>
            <a:chExt cx="683930" cy="845400"/>
          </a:xfrm>
        </p:grpSpPr>
        <p:cxnSp>
          <p:nvCxnSpPr>
            <p:cNvPr id="282" name="Google Shape;282;p21"/>
            <p:cNvCxnSpPr>
              <a:endCxn id="283" idx="0"/>
            </p:cNvCxnSpPr>
            <p:nvPr/>
          </p:nvCxnSpPr>
          <p:spPr>
            <a:xfrm>
              <a:off x="5441025" y="3671400"/>
              <a:ext cx="587700" cy="845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4" name="Google Shape;284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955" y="376585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21"/>
          <p:cNvGrpSpPr/>
          <p:nvPr/>
        </p:nvGrpSpPr>
        <p:grpSpPr>
          <a:xfrm>
            <a:off x="6991412" y="3753656"/>
            <a:ext cx="2036106" cy="586467"/>
            <a:chOff x="6344000" y="3403800"/>
            <a:chExt cx="1847700" cy="532200"/>
          </a:xfrm>
        </p:grpSpPr>
        <p:cxnSp>
          <p:nvCxnSpPr>
            <p:cNvPr id="286" name="Google Shape;286;p21"/>
            <p:cNvCxnSpPr>
              <a:endCxn id="287" idx="0"/>
            </p:cNvCxnSpPr>
            <p:nvPr/>
          </p:nvCxnSpPr>
          <p:spPr>
            <a:xfrm>
              <a:off x="6344000" y="3656400"/>
              <a:ext cx="1847700" cy="279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8" name="Google Shape;28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77275" y="3403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21"/>
          <p:cNvSpPr/>
          <p:nvPr/>
        </p:nvSpPr>
        <p:spPr>
          <a:xfrm>
            <a:off x="905961" y="4317146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782237" y="5874558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1422454" y="583411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2062669" y="578066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3429522" y="4956012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7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3305798" y="6513424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3946015" y="6472981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4586230" y="641953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2672485" y="6305813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5983470" y="4980145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6" name="Google Shape;296;p21"/>
          <p:cNvSpPr/>
          <p:nvPr/>
        </p:nvSpPr>
        <p:spPr>
          <a:xfrm>
            <a:off x="5859747" y="653755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6499962" y="6497114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7140177" y="644366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5226432" y="632994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8366998" y="4340122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8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00" name="Google Shape;300;p21"/>
          <p:cNvGrpSpPr/>
          <p:nvPr/>
        </p:nvGrpSpPr>
        <p:grpSpPr>
          <a:xfrm>
            <a:off x="590221" y="4987253"/>
            <a:ext cx="9123933" cy="1550304"/>
            <a:chOff x="535125" y="4523250"/>
            <a:chExt cx="8279675" cy="1406850"/>
          </a:xfrm>
        </p:grpSpPr>
        <p:cxnSp>
          <p:nvCxnSpPr>
            <p:cNvPr id="301" name="Google Shape;301;p21"/>
            <p:cNvCxnSpPr/>
            <p:nvPr/>
          </p:nvCxnSpPr>
          <p:spPr>
            <a:xfrm flipH="1">
              <a:off x="535125" y="4535550"/>
              <a:ext cx="499200" cy="65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2" name="Google Shape;302;p21"/>
            <p:cNvCxnSpPr>
              <a:endCxn id="289" idx="0"/>
            </p:cNvCxnSpPr>
            <p:nvPr/>
          </p:nvCxnSpPr>
          <p:spPr>
            <a:xfrm flipH="1">
              <a:off x="983725" y="45304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3" name="Google Shape;303;p21"/>
            <p:cNvCxnSpPr>
              <a:stCxn id="275" idx="2"/>
              <a:endCxn id="290" idx="0"/>
            </p:cNvCxnSpPr>
            <p:nvPr/>
          </p:nvCxnSpPr>
          <p:spPr>
            <a:xfrm>
              <a:off x="1421050" y="452325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4" name="Google Shape;304;p21"/>
            <p:cNvCxnSpPr>
              <a:endCxn id="291" idx="0"/>
            </p:cNvCxnSpPr>
            <p:nvPr/>
          </p:nvCxnSpPr>
          <p:spPr>
            <a:xfrm>
              <a:off x="1722975" y="45334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5" name="Google Shape;305;p21"/>
            <p:cNvCxnSpPr>
              <a:endCxn id="295" idx="0"/>
            </p:cNvCxnSpPr>
            <p:nvPr/>
          </p:nvCxnSpPr>
          <p:spPr>
            <a:xfrm flipH="1">
              <a:off x="2699063" y="51153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6" name="Google Shape;306;p21"/>
            <p:cNvCxnSpPr>
              <a:endCxn id="292" idx="0"/>
            </p:cNvCxnSpPr>
            <p:nvPr/>
          </p:nvCxnSpPr>
          <p:spPr>
            <a:xfrm flipH="1">
              <a:off x="3273775" y="51102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21"/>
            <p:cNvCxnSpPr>
              <a:stCxn id="279" idx="2"/>
              <a:endCxn id="293" idx="0"/>
            </p:cNvCxnSpPr>
            <p:nvPr/>
          </p:nvCxnSpPr>
          <p:spPr>
            <a:xfrm>
              <a:off x="3711100" y="51030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21"/>
            <p:cNvCxnSpPr>
              <a:endCxn id="294" idx="0"/>
            </p:cNvCxnSpPr>
            <p:nvPr/>
          </p:nvCxnSpPr>
          <p:spPr>
            <a:xfrm>
              <a:off x="4013025" y="51132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21"/>
            <p:cNvCxnSpPr>
              <a:endCxn id="299" idx="0"/>
            </p:cNvCxnSpPr>
            <p:nvPr/>
          </p:nvCxnSpPr>
          <p:spPr>
            <a:xfrm flipH="1">
              <a:off x="5016688" y="51372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0" name="Google Shape;310;p21"/>
            <p:cNvCxnSpPr>
              <a:endCxn id="296" idx="0"/>
            </p:cNvCxnSpPr>
            <p:nvPr/>
          </p:nvCxnSpPr>
          <p:spPr>
            <a:xfrm flipH="1">
              <a:off x="5591400" y="51321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" name="Google Shape;311;p21"/>
            <p:cNvCxnSpPr>
              <a:stCxn id="283" idx="2"/>
              <a:endCxn id="297" idx="0"/>
            </p:cNvCxnSpPr>
            <p:nvPr/>
          </p:nvCxnSpPr>
          <p:spPr>
            <a:xfrm>
              <a:off x="6028725" y="51249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" name="Google Shape;312;p21"/>
            <p:cNvCxnSpPr>
              <a:endCxn id="298" idx="0"/>
            </p:cNvCxnSpPr>
            <p:nvPr/>
          </p:nvCxnSpPr>
          <p:spPr>
            <a:xfrm>
              <a:off x="6330650" y="51351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" name="Google Shape;313;p21"/>
            <p:cNvCxnSpPr>
              <a:endCxn id="314" idx="0"/>
            </p:cNvCxnSpPr>
            <p:nvPr/>
          </p:nvCxnSpPr>
          <p:spPr>
            <a:xfrm flipH="1">
              <a:off x="7078138" y="455175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" name="Google Shape;315;p21"/>
            <p:cNvCxnSpPr>
              <a:endCxn id="316" idx="0"/>
            </p:cNvCxnSpPr>
            <p:nvPr/>
          </p:nvCxnSpPr>
          <p:spPr>
            <a:xfrm flipH="1">
              <a:off x="7652850" y="45466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7" name="Google Shape;317;p21"/>
            <p:cNvCxnSpPr>
              <a:stCxn id="287" idx="2"/>
              <a:endCxn id="318" idx="0"/>
            </p:cNvCxnSpPr>
            <p:nvPr/>
          </p:nvCxnSpPr>
          <p:spPr>
            <a:xfrm>
              <a:off x="8191700" y="4544100"/>
              <a:ext cx="42000" cy="76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9" name="Google Shape;319;p21"/>
            <p:cNvCxnSpPr>
              <a:endCxn id="320" idx="0"/>
            </p:cNvCxnSpPr>
            <p:nvPr/>
          </p:nvCxnSpPr>
          <p:spPr>
            <a:xfrm>
              <a:off x="8392100" y="45496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16" name="Google Shape;316;p21"/>
          <p:cNvSpPr/>
          <p:nvPr/>
        </p:nvSpPr>
        <p:spPr>
          <a:xfrm>
            <a:off x="8131398" y="589240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8" name="Google Shape;318;p21"/>
          <p:cNvSpPr/>
          <p:nvPr/>
        </p:nvSpPr>
        <p:spPr>
          <a:xfrm>
            <a:off x="8771613" y="5851967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0" name="Google Shape;320;p21"/>
          <p:cNvSpPr/>
          <p:nvPr/>
        </p:nvSpPr>
        <p:spPr>
          <a:xfrm>
            <a:off x="9411828" y="5798522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7498083" y="568479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1" name="Google Shape;321;p21"/>
          <p:cNvSpPr/>
          <p:nvPr/>
        </p:nvSpPr>
        <p:spPr>
          <a:xfrm>
            <a:off x="324178" y="5435864"/>
            <a:ext cx="694239" cy="284969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45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Recursive example</a:t>
            </a:r>
            <a:endParaRPr/>
          </a:p>
        </p:txBody>
      </p:sp>
      <p:sp>
        <p:nvSpPr>
          <p:cNvPr id="327" name="Google Shape;327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38</a:t>
            </a:fld>
            <a:endParaRPr kern="0"/>
          </a:p>
        </p:txBody>
      </p:sp>
      <p:grpSp>
        <p:nvGrpSpPr>
          <p:cNvPr id="328" name="Google Shape;328;p22"/>
          <p:cNvGrpSpPr/>
          <p:nvPr/>
        </p:nvGrpSpPr>
        <p:grpSpPr>
          <a:xfrm>
            <a:off x="6541608" y="1297360"/>
            <a:ext cx="3095794" cy="1949656"/>
            <a:chOff x="5935817" y="1174792"/>
            <a:chExt cx="2809333" cy="1769250"/>
          </a:xfrm>
        </p:grpSpPr>
        <p:pic>
          <p:nvPicPr>
            <p:cNvPr id="329" name="Google Shape;32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35817" y="1174792"/>
              <a:ext cx="1535525" cy="17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2"/>
            <p:cNvSpPr/>
            <p:nvPr/>
          </p:nvSpPr>
          <p:spPr>
            <a:xfrm>
              <a:off x="7471350" y="1604175"/>
              <a:ext cx="12738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10 lb.</a:t>
              </a:r>
              <a:b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capacity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1" name="Google Shape;331;p22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332" name="Google Shape;332;p22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4" name="Google Shape;334;p22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335" name="Google Shape;33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6" name="Google Shape;336;p22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337" name="Google Shape;337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39" name="Google Shape;339;p22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340" name="Google Shape;34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1" name="Google Shape;341;p22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342" name="Google Shape;342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44" name="Google Shape;344;p22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345" name="Google Shape;34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6" name="Google Shape;346;p22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347" name="Google Shape;347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49" name="Google Shape;349;p22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350" name="Google Shape;35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2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352" name="Google Shape;352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354" name="Google Shape;354;p22"/>
          <p:cNvSpPr/>
          <p:nvPr/>
        </p:nvSpPr>
        <p:spPr>
          <a:xfrm>
            <a:off x="2864846" y="3364771"/>
            <a:ext cx="4700994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How much value in 10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55" name="Google Shape;355;p22"/>
          <p:cNvGrpSpPr/>
          <p:nvPr/>
        </p:nvGrpSpPr>
        <p:grpSpPr>
          <a:xfrm>
            <a:off x="1566481" y="3672219"/>
            <a:ext cx="1881058" cy="644927"/>
            <a:chOff x="1421050" y="3329900"/>
            <a:chExt cx="1707000" cy="585250"/>
          </a:xfrm>
        </p:grpSpPr>
        <p:cxnSp>
          <p:nvCxnSpPr>
            <p:cNvPr id="356" name="Google Shape;356;p22"/>
            <p:cNvCxnSpPr>
              <a:endCxn id="357" idx="0"/>
            </p:cNvCxnSpPr>
            <p:nvPr/>
          </p:nvCxnSpPr>
          <p:spPr>
            <a:xfrm flipH="1">
              <a:off x="1421050" y="3656550"/>
              <a:ext cx="1707000" cy="25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58" name="Google Shape;35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8149" y="33299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p22"/>
          <p:cNvGrpSpPr/>
          <p:nvPr/>
        </p:nvGrpSpPr>
        <p:grpSpPr>
          <a:xfrm>
            <a:off x="4073928" y="4040278"/>
            <a:ext cx="562910" cy="915735"/>
            <a:chOff x="3696478" y="3663900"/>
            <a:chExt cx="510822" cy="831000"/>
          </a:xfrm>
        </p:grpSpPr>
        <p:cxnSp>
          <p:nvCxnSpPr>
            <p:cNvPr id="360" name="Google Shape;360;p22"/>
            <p:cNvCxnSpPr>
              <a:endCxn id="361" idx="0"/>
            </p:cNvCxnSpPr>
            <p:nvPr/>
          </p:nvCxnSpPr>
          <p:spPr>
            <a:xfrm flipH="1">
              <a:off x="3711100" y="3663900"/>
              <a:ext cx="496200" cy="83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62" name="Google Shape;3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6478" y="38548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22"/>
          <p:cNvGrpSpPr/>
          <p:nvPr/>
        </p:nvGrpSpPr>
        <p:grpSpPr>
          <a:xfrm>
            <a:off x="5996362" y="4048543"/>
            <a:ext cx="753669" cy="931603"/>
            <a:chOff x="5441025" y="3671400"/>
            <a:chExt cx="683930" cy="845400"/>
          </a:xfrm>
        </p:grpSpPr>
        <p:cxnSp>
          <p:nvCxnSpPr>
            <p:cNvPr id="364" name="Google Shape;364;p22"/>
            <p:cNvCxnSpPr>
              <a:endCxn id="365" idx="0"/>
            </p:cNvCxnSpPr>
            <p:nvPr/>
          </p:nvCxnSpPr>
          <p:spPr>
            <a:xfrm>
              <a:off x="5441025" y="3671400"/>
              <a:ext cx="587700" cy="845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66" name="Google Shape;36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955" y="376585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22"/>
          <p:cNvGrpSpPr/>
          <p:nvPr/>
        </p:nvGrpSpPr>
        <p:grpSpPr>
          <a:xfrm>
            <a:off x="6991412" y="3753656"/>
            <a:ext cx="2036106" cy="586467"/>
            <a:chOff x="6344000" y="3403800"/>
            <a:chExt cx="1847700" cy="532200"/>
          </a:xfrm>
        </p:grpSpPr>
        <p:cxnSp>
          <p:nvCxnSpPr>
            <p:cNvPr id="368" name="Google Shape;368;p22"/>
            <p:cNvCxnSpPr>
              <a:endCxn id="369" idx="0"/>
            </p:cNvCxnSpPr>
            <p:nvPr/>
          </p:nvCxnSpPr>
          <p:spPr>
            <a:xfrm>
              <a:off x="6344000" y="3656400"/>
              <a:ext cx="1847700" cy="279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70" name="Google Shape;37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77275" y="3403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22"/>
          <p:cNvSpPr/>
          <p:nvPr/>
        </p:nvSpPr>
        <p:spPr>
          <a:xfrm>
            <a:off x="905961" y="4317146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575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782237" y="5874558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1422454" y="583411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2062669" y="5780669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3429522" y="4956012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 w="2857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7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3946015" y="6472981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4586230" y="6419535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2672485" y="6305813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5983470" y="4980145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2857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5859747" y="6537556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5226432" y="632994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8366998" y="4340122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8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79" name="Google Shape;379;p22"/>
          <p:cNvGrpSpPr/>
          <p:nvPr/>
        </p:nvGrpSpPr>
        <p:grpSpPr>
          <a:xfrm>
            <a:off x="590221" y="4987253"/>
            <a:ext cx="9123933" cy="1550304"/>
            <a:chOff x="535125" y="4523250"/>
            <a:chExt cx="8279675" cy="1406850"/>
          </a:xfrm>
        </p:grpSpPr>
        <p:cxnSp>
          <p:nvCxnSpPr>
            <p:cNvPr id="380" name="Google Shape;380;p22"/>
            <p:cNvCxnSpPr/>
            <p:nvPr/>
          </p:nvCxnSpPr>
          <p:spPr>
            <a:xfrm flipH="1">
              <a:off x="535125" y="4535550"/>
              <a:ext cx="499200" cy="65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1" name="Google Shape;381;p22"/>
            <p:cNvCxnSpPr>
              <a:endCxn id="371" idx="0"/>
            </p:cNvCxnSpPr>
            <p:nvPr/>
          </p:nvCxnSpPr>
          <p:spPr>
            <a:xfrm flipH="1">
              <a:off x="983725" y="45304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57" idx="2"/>
              <a:endCxn id="372" idx="0"/>
            </p:cNvCxnSpPr>
            <p:nvPr/>
          </p:nvCxnSpPr>
          <p:spPr>
            <a:xfrm>
              <a:off x="1421050" y="452325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endCxn id="373" idx="0"/>
            </p:cNvCxnSpPr>
            <p:nvPr/>
          </p:nvCxnSpPr>
          <p:spPr>
            <a:xfrm>
              <a:off x="1722975" y="45334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4" name="Google Shape;384;p22"/>
            <p:cNvCxnSpPr>
              <a:endCxn id="376" idx="0"/>
            </p:cNvCxnSpPr>
            <p:nvPr/>
          </p:nvCxnSpPr>
          <p:spPr>
            <a:xfrm flipH="1">
              <a:off x="2699063" y="51153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5" name="Google Shape;385;p22"/>
            <p:cNvCxnSpPr>
              <a:endCxn id="386" idx="0"/>
            </p:cNvCxnSpPr>
            <p:nvPr/>
          </p:nvCxnSpPr>
          <p:spPr>
            <a:xfrm flipH="1">
              <a:off x="3273775" y="51102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7" name="Google Shape;387;p22"/>
            <p:cNvCxnSpPr>
              <a:stCxn id="361" idx="2"/>
              <a:endCxn id="374" idx="0"/>
            </p:cNvCxnSpPr>
            <p:nvPr/>
          </p:nvCxnSpPr>
          <p:spPr>
            <a:xfrm>
              <a:off x="3711100" y="51030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>
              <a:endCxn id="375" idx="0"/>
            </p:cNvCxnSpPr>
            <p:nvPr/>
          </p:nvCxnSpPr>
          <p:spPr>
            <a:xfrm>
              <a:off x="4013025" y="51132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" name="Google Shape;389;p22"/>
            <p:cNvCxnSpPr>
              <a:endCxn id="378" idx="0"/>
            </p:cNvCxnSpPr>
            <p:nvPr/>
          </p:nvCxnSpPr>
          <p:spPr>
            <a:xfrm flipH="1">
              <a:off x="5016688" y="51372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0" name="Google Shape;390;p22"/>
            <p:cNvCxnSpPr>
              <a:endCxn id="377" idx="0"/>
            </p:cNvCxnSpPr>
            <p:nvPr/>
          </p:nvCxnSpPr>
          <p:spPr>
            <a:xfrm flipH="1">
              <a:off x="5591400" y="51321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" name="Google Shape;391;p22"/>
            <p:cNvCxnSpPr>
              <a:stCxn id="365" idx="2"/>
              <a:endCxn id="392" idx="0"/>
            </p:cNvCxnSpPr>
            <p:nvPr/>
          </p:nvCxnSpPr>
          <p:spPr>
            <a:xfrm>
              <a:off x="6028725" y="51249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" name="Google Shape;393;p22"/>
            <p:cNvCxnSpPr>
              <a:endCxn id="394" idx="0"/>
            </p:cNvCxnSpPr>
            <p:nvPr/>
          </p:nvCxnSpPr>
          <p:spPr>
            <a:xfrm>
              <a:off x="6330650" y="51351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" name="Google Shape;395;p22"/>
            <p:cNvCxnSpPr>
              <a:endCxn id="396" idx="0"/>
            </p:cNvCxnSpPr>
            <p:nvPr/>
          </p:nvCxnSpPr>
          <p:spPr>
            <a:xfrm flipH="1">
              <a:off x="7078138" y="455175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22"/>
            <p:cNvCxnSpPr>
              <a:endCxn id="398" idx="0"/>
            </p:cNvCxnSpPr>
            <p:nvPr/>
          </p:nvCxnSpPr>
          <p:spPr>
            <a:xfrm flipH="1">
              <a:off x="7652850" y="45466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9" name="Google Shape;399;p22"/>
            <p:cNvCxnSpPr>
              <a:stCxn id="369" idx="2"/>
              <a:endCxn id="400" idx="0"/>
            </p:cNvCxnSpPr>
            <p:nvPr/>
          </p:nvCxnSpPr>
          <p:spPr>
            <a:xfrm>
              <a:off x="8191700" y="4544100"/>
              <a:ext cx="42000" cy="76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1" name="Google Shape;401;p22"/>
            <p:cNvCxnSpPr>
              <a:endCxn id="402" idx="0"/>
            </p:cNvCxnSpPr>
            <p:nvPr/>
          </p:nvCxnSpPr>
          <p:spPr>
            <a:xfrm>
              <a:off x="8392100" y="45496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8" name="Google Shape;398;p22"/>
          <p:cNvSpPr/>
          <p:nvPr/>
        </p:nvSpPr>
        <p:spPr>
          <a:xfrm>
            <a:off x="8131398" y="5892409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3" name="Google Shape;403;p22"/>
          <p:cNvGrpSpPr/>
          <p:nvPr/>
        </p:nvGrpSpPr>
        <p:grpSpPr>
          <a:xfrm>
            <a:off x="3305799" y="5851967"/>
            <a:ext cx="6070464" cy="1183458"/>
            <a:chOff x="2999425" y="5307950"/>
            <a:chExt cx="5508750" cy="1073950"/>
          </a:xfrm>
        </p:grpSpPr>
        <p:sp>
          <p:nvSpPr>
            <p:cNvPr id="386" name="Google Shape;386;p22"/>
            <p:cNvSpPr/>
            <p:nvPr/>
          </p:nvSpPr>
          <p:spPr>
            <a:xfrm>
              <a:off x="2999425" y="59082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4?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479000" y="58449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4?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959475" y="530795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4?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22"/>
          <p:cNvSpPr/>
          <p:nvPr/>
        </p:nvSpPr>
        <p:spPr>
          <a:xfrm>
            <a:off x="9411828" y="5798522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2857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4" name="Google Shape;404;p22"/>
          <p:cNvGrpSpPr/>
          <p:nvPr/>
        </p:nvGrpSpPr>
        <p:grpSpPr>
          <a:xfrm>
            <a:off x="6499963" y="5684798"/>
            <a:ext cx="1602771" cy="1334318"/>
            <a:chOff x="5898025" y="5156250"/>
            <a:chExt cx="1454463" cy="1210850"/>
          </a:xfrm>
        </p:grpSpPr>
        <p:sp>
          <p:nvSpPr>
            <p:cNvPr id="392" name="Google Shape;392;p22"/>
            <p:cNvSpPr/>
            <p:nvPr/>
          </p:nvSpPr>
          <p:spPr>
            <a:xfrm>
              <a:off x="5898025" y="58934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2?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803788" y="515625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2?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22"/>
          <p:cNvSpPr/>
          <p:nvPr/>
        </p:nvSpPr>
        <p:spPr>
          <a:xfrm>
            <a:off x="324178" y="5435864"/>
            <a:ext cx="694239" cy="284969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371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Bottom-up example</a:t>
            </a:r>
            <a:endParaRPr/>
          </a:p>
        </p:txBody>
      </p:sp>
      <p:grpSp>
        <p:nvGrpSpPr>
          <p:cNvPr id="411" name="Google Shape;411;p23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412" name="Google Shape;412;p23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4" name="Google Shape;414;p23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415" name="Google Shape;41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" name="Google Shape;416;p23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417" name="Google Shape;41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19" name="Google Shape;419;p23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420" name="Google Shape;42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1" name="Google Shape;421;p23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422" name="Google Shape;42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4" name="Google Shape;424;p23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425" name="Google Shape;42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6" name="Google Shape;426;p23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9" name="Google Shape;429;p23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430" name="Google Shape;43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1" name="Google Shape;431;p23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432" name="Google Shape;43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34" name="Google Shape;434;p23"/>
          <p:cNvSpPr/>
          <p:nvPr/>
        </p:nvSpPr>
        <p:spPr>
          <a:xfrm>
            <a:off x="2207880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286638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352489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418340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14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8" name="Google Shape;438;p23"/>
          <p:cNvSpPr/>
          <p:nvPr/>
        </p:nvSpPr>
        <p:spPr>
          <a:xfrm>
            <a:off x="4841913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18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5500421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23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6158929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681743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32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2" name="Google Shape;442;p23"/>
          <p:cNvSpPr/>
          <p:nvPr/>
        </p:nvSpPr>
        <p:spPr>
          <a:xfrm>
            <a:off x="747594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39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3" name="Google Shape;443;p23"/>
          <p:cNvSpPr/>
          <p:nvPr/>
        </p:nvSpPr>
        <p:spPr>
          <a:xfrm>
            <a:off x="813445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44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44" name="Google Shape;444;p23"/>
          <p:cNvGrpSpPr/>
          <p:nvPr/>
        </p:nvGrpSpPr>
        <p:grpSpPr>
          <a:xfrm>
            <a:off x="770982" y="4179952"/>
            <a:ext cx="8680504" cy="909784"/>
            <a:chOff x="311485" y="3790650"/>
            <a:chExt cx="7877277" cy="825600"/>
          </a:xfrm>
        </p:grpSpPr>
        <p:grpSp>
          <p:nvGrpSpPr>
            <p:cNvPr id="445" name="Google Shape;445;p23"/>
            <p:cNvGrpSpPr/>
            <p:nvPr/>
          </p:nvGrpSpPr>
          <p:grpSpPr>
            <a:xfrm>
              <a:off x="311485" y="3790650"/>
              <a:ext cx="1303936" cy="825600"/>
              <a:chOff x="2293000" y="3590525"/>
              <a:chExt cx="1077900" cy="825600"/>
            </a:xfrm>
          </p:grpSpPr>
          <p:sp>
            <p:nvSpPr>
              <p:cNvPr id="446" name="Google Shape;446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Size: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Max val: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grpSp>
          <p:nvGrpSpPr>
            <p:cNvPr id="448" name="Google Shape;448;p23"/>
            <p:cNvGrpSpPr/>
            <p:nvPr/>
          </p:nvGrpSpPr>
          <p:grpSpPr>
            <a:xfrm>
              <a:off x="1615424" y="3790650"/>
              <a:ext cx="6573338" cy="412800"/>
              <a:chOff x="1615424" y="3790650"/>
              <a:chExt cx="6573338" cy="412800"/>
            </a:xfrm>
          </p:grpSpPr>
          <p:sp>
            <p:nvSpPr>
              <p:cNvPr id="449" name="Google Shape;449;p23"/>
              <p:cNvSpPr/>
              <p:nvPr/>
            </p:nvSpPr>
            <p:spPr>
              <a:xfrm>
                <a:off x="16154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22129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28105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4081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40057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46032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5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52008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57984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7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63960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8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69935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75911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60" name="Google Shape;460;p23"/>
          <p:cNvSpPr/>
          <p:nvPr/>
        </p:nvSpPr>
        <p:spPr>
          <a:xfrm>
            <a:off x="8792962" y="4634843"/>
            <a:ext cx="658536" cy="454893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48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25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/>
          </a:bodyPr>
          <a:lstStyle/>
          <a:p>
            <a:r>
              <a:rPr lang="en-US" dirty="0"/>
              <a:t>RSA Example</a:t>
            </a:r>
          </a:p>
          <a:p>
            <a:r>
              <a:rPr lang="en-US" dirty="0"/>
              <a:t>Phi(n)</a:t>
            </a:r>
          </a:p>
          <a:p>
            <a:r>
              <a:rPr lang="en-US"/>
              <a:t>Reduction and RSA attacks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4BAC-31E7-4550-B51E-15E7E73C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E5E3C-21A5-478C-9B9D-676A1D98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D494F-A451-47B2-95CA-C380096004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D8F71-603B-4F2E-B3DC-3F5B18EDE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CF2BD-D861-4F57-9B29-3FB95352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9" y="790302"/>
            <a:ext cx="5185244" cy="3457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EA217-5A3A-43C2-8376-DC65D990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764" y="3086427"/>
            <a:ext cx="5528076" cy="36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0965-C187-4BB9-B967-081A5717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1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2DC03-E58A-4658-9B47-2BCEEC49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38D47-A122-4988-861F-FFDEF12C6B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D3D5B-61BB-467B-9235-B1AAF7BB0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4B6C9-C765-490D-8C13-C4A08570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1" y="803365"/>
            <a:ext cx="7575270" cy="505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D762AF-CCF8-4EA2-838E-D34FAAA6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60" y="2801982"/>
            <a:ext cx="4156750" cy="2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1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2804-979C-4A0F-827B-E8C25DD3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26B54-2EE0-4FEC-9BA2-545D4FA97F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5AF28-F57C-480F-9784-860CEA58B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1C967-D520-46B4-B975-9B729F50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" y="973181"/>
            <a:ext cx="4901184" cy="3268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7EB2F-E51C-40EC-A7F6-E9D29EF8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67" y="2397035"/>
            <a:ext cx="5782750" cy="38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4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275D-B35F-4E96-8C0E-61CDA443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2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A5B33-F0CD-443F-AE6B-C02C56187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2F032-BA0E-468F-8143-632D21F893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5F143-6D59-4077-AF33-85EB3CFB0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0A701-65AE-45C5-9DDF-77047EF4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4" y="741901"/>
            <a:ext cx="8084619" cy="539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A5408F-ECC3-43D5-986B-44CDCD49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60" y="1845997"/>
            <a:ext cx="4715480" cy="31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2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E411-2766-4B23-B633-A9707D10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and RSA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0D00-D591-4A54-825E-2C937BA30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2167E-F1AD-497C-9C2D-874BDA800A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73A20-9EAD-45B2-851F-EA49001A8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254A6-A83E-4A7D-ACC3-AE035399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25" y="950797"/>
            <a:ext cx="8960576" cy="5974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E5934-C515-48CC-AA49-C400191B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95" y="2772807"/>
            <a:ext cx="4225290" cy="10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634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5173</TotalTime>
  <Words>2285</Words>
  <Application>Microsoft Macintosh PowerPoint</Application>
  <PresentationFormat>Custom</PresentationFormat>
  <Paragraphs>405</Paragraphs>
  <Slides>39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1_Office Theme</vt:lpstr>
      <vt:lpstr>Office Theme</vt:lpstr>
      <vt:lpstr>2_Office Theme</vt:lpstr>
      <vt:lpstr>Pitt_minimal</vt:lpstr>
      <vt:lpstr>Algorithms and Data Structures 2 CS 1501</vt:lpstr>
      <vt:lpstr>Announcements</vt:lpstr>
      <vt:lpstr>Last lecture …</vt:lpstr>
      <vt:lpstr>Muddiest points</vt:lpstr>
      <vt:lpstr>RSA Example 1</vt:lpstr>
      <vt:lpstr>RSA Example 1 (contd.)</vt:lpstr>
      <vt:lpstr>RSA Example 2</vt:lpstr>
      <vt:lpstr>RSA Example 2 (contd.)</vt:lpstr>
      <vt:lpstr>Reduction and RSA Security</vt:lpstr>
      <vt:lpstr>Bottom-up Exponentiation</vt:lpstr>
      <vt:lpstr>This Lecture</vt:lpstr>
      <vt:lpstr>Still slower (generally) than symmetric encryption</vt:lpstr>
      <vt:lpstr>RSA Envelope example</vt:lpstr>
      <vt:lpstr>Prime testing option 1:  BRUTE FORCE</vt:lpstr>
      <vt:lpstr>Option 2:  A probabilistic approach</vt:lpstr>
      <vt:lpstr>Another fun use of RSA...</vt:lpstr>
      <vt:lpstr>Do RSA signatures need to be slow?</vt:lpstr>
      <vt:lpstr>Hashing for security (similarities)</vt:lpstr>
      <vt:lpstr>Now just sign a hash of the message!</vt:lpstr>
      <vt:lpstr>Why does it work?</vt:lpstr>
      <vt:lpstr>What about collisions?</vt:lpstr>
      <vt:lpstr>Hashing for security (differences)</vt:lpstr>
      <vt:lpstr>Public key isn’t perfect</vt:lpstr>
      <vt:lpstr>Final note about crypto</vt:lpstr>
      <vt:lpstr>Consider the change making problem</vt:lpstr>
      <vt:lpstr>This is a greedy algorithm</vt:lpstr>
      <vt:lpstr>… But wait … </vt:lpstr>
      <vt:lpstr>So what changed about the problem?</vt:lpstr>
      <vt:lpstr>Finding all subproblems solutions can be inefficient</vt:lpstr>
      <vt:lpstr>fib(5)</vt:lpstr>
      <vt:lpstr>How do we improve?</vt:lpstr>
      <vt:lpstr>Memoization</vt:lpstr>
      <vt:lpstr>Note that we can also do this bottom-up</vt:lpstr>
      <vt:lpstr>Can we improve this bottom-up approach?</vt:lpstr>
      <vt:lpstr>Where can we apply dynamic programming?</vt:lpstr>
      <vt:lpstr>The unbounded knapsack problem</vt:lpstr>
      <vt:lpstr>Recursive example</vt:lpstr>
      <vt:lpstr>Recursive example</vt:lpstr>
      <vt:lpstr>Bottom-up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4</cp:revision>
  <dcterms:created xsi:type="dcterms:W3CDTF">2021-01-20T14:20:08Z</dcterms:created>
  <dcterms:modified xsi:type="dcterms:W3CDTF">2021-09-01T05:51:50Z</dcterms:modified>
</cp:coreProperties>
</file>